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rawing3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33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45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3C6B666-924A-4EE8-AA6C-85CDAF45A4A5}" type="doc">
      <dgm:prSet loTypeId="urn:microsoft.com/office/officeart/2005/8/layout/hierarchy1" loCatId="hierarchy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de-DE"/>
        </a:p>
      </dgm:t>
    </dgm:pt>
    <dgm:pt modelId="{EFC6178F-2E7D-40F4-A54F-63D9D6685CB6}">
      <dgm:prSet phldrT="[Text]" custT="1"/>
      <dgm:spPr/>
      <dgm:t>
        <a:bodyPr/>
        <a:lstStyle/>
        <a:p>
          <a:r>
            <a:rPr lang="de-DE" sz="28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Điểm</a:t>
          </a:r>
          <a:r>
            <a:rPr lang="de-DE" sz="2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de-DE" sz="28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môn</a:t>
          </a:r>
          <a:r>
            <a:rPr lang="de-DE" sz="2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de-DE" sz="28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học</a:t>
          </a:r>
          <a:endParaRPr lang="de-DE" sz="2800" b="1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DC470C6E-3CC5-4E55-93EE-407566584299}" type="parTrans" cxnId="{6C310F2A-4B37-47FA-BCF9-F65AFCD1E9C4}">
      <dgm:prSet/>
      <dgm:spPr/>
      <dgm:t>
        <a:bodyPr/>
        <a:lstStyle/>
        <a:p>
          <a:endParaRPr lang="de-DE"/>
        </a:p>
      </dgm:t>
    </dgm:pt>
    <dgm:pt modelId="{296C5E20-E39C-49ED-A00A-C2508443ABFC}" type="sibTrans" cxnId="{6C310F2A-4B37-47FA-BCF9-F65AFCD1E9C4}">
      <dgm:prSet/>
      <dgm:spPr/>
      <dgm:t>
        <a:bodyPr/>
        <a:lstStyle/>
        <a:p>
          <a:endParaRPr lang="de-DE"/>
        </a:p>
      </dgm:t>
    </dgm:pt>
    <dgm:pt modelId="{0D3D2D1D-131D-4E76-BF3D-63561EC75505}">
      <dgm:prSet phldrT="[Text]" custT="1"/>
      <dgm:spPr/>
      <dgm:t>
        <a:bodyPr/>
        <a:lstStyle/>
        <a:p>
          <a:r>
            <a:rPr lang="de-DE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Điểm kiểm tra bộ phận (30% - 40%)</a:t>
          </a:r>
          <a:endParaRPr lang="de-DE" sz="28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0DBD8702-BDD9-4529-8669-BED107F50C17}" type="parTrans" cxnId="{E154F4C3-87D9-46A1-A4B8-A09B8ECC9F0B}">
      <dgm:prSet/>
      <dgm:spPr/>
      <dgm:t>
        <a:bodyPr/>
        <a:lstStyle/>
        <a:p>
          <a:endParaRPr lang="de-DE"/>
        </a:p>
      </dgm:t>
    </dgm:pt>
    <dgm:pt modelId="{FC57E15D-394A-4B6B-865B-F2F01BB50199}" type="sibTrans" cxnId="{E154F4C3-87D9-46A1-A4B8-A09B8ECC9F0B}">
      <dgm:prSet/>
      <dgm:spPr/>
      <dgm:t>
        <a:bodyPr/>
        <a:lstStyle/>
        <a:p>
          <a:endParaRPr lang="de-DE"/>
        </a:p>
      </dgm:t>
    </dgm:pt>
    <dgm:pt modelId="{AF511F0C-4B84-4D8F-A02C-A2124D516407}">
      <dgm:prSet phldrT="[Text]" custT="1"/>
      <dgm:spPr/>
      <dgm:t>
        <a:bodyPr/>
        <a:lstStyle/>
        <a:p>
          <a:r>
            <a:rPr lang="de-DE" sz="24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Kết</a:t>
          </a:r>
          <a:r>
            <a:rPr lang="de-DE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de-DE" sz="24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quả</a:t>
          </a:r>
          <a:r>
            <a:rPr lang="de-DE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de-DE" sz="24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bài</a:t>
          </a:r>
          <a:r>
            <a:rPr lang="de-DE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de-DE" sz="24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tập</a:t>
          </a:r>
          <a:r>
            <a:rPr lang="de-DE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de-DE" sz="24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nhóm</a:t>
          </a:r>
          <a:endParaRPr lang="de-DE" sz="24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21565400-3AF8-4625-9B24-90C6B784E795}" type="parTrans" cxnId="{24D801A4-428E-48D2-9B94-DC81BDD2CC7A}">
      <dgm:prSet/>
      <dgm:spPr/>
      <dgm:t>
        <a:bodyPr/>
        <a:lstStyle/>
        <a:p>
          <a:endParaRPr lang="de-DE"/>
        </a:p>
      </dgm:t>
    </dgm:pt>
    <dgm:pt modelId="{6E29F9B1-FEF9-45D9-A995-DE5EDE79B34A}" type="sibTrans" cxnId="{24D801A4-428E-48D2-9B94-DC81BDD2CC7A}">
      <dgm:prSet/>
      <dgm:spPr/>
      <dgm:t>
        <a:bodyPr/>
        <a:lstStyle/>
        <a:p>
          <a:endParaRPr lang="de-DE"/>
        </a:p>
      </dgm:t>
    </dgm:pt>
    <dgm:pt modelId="{18FCF58D-CF1E-49E4-AF60-05DC763DC6C0}">
      <dgm:prSet phldrT="[Text]" custT="1"/>
      <dgm:spPr/>
      <dgm:t>
        <a:bodyPr/>
        <a:lstStyle/>
        <a:p>
          <a:r>
            <a:rPr lang="de-DE" sz="24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Kết</a:t>
          </a:r>
          <a:r>
            <a:rPr lang="de-DE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de-DE" sz="24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quả</a:t>
          </a:r>
          <a:r>
            <a:rPr lang="de-DE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de-DE" sz="24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thuyết</a:t>
          </a:r>
          <a:r>
            <a:rPr lang="de-DE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de-DE" sz="24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trình</a:t>
          </a:r>
          <a:r>
            <a:rPr lang="de-DE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de-DE" sz="24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tiểu</a:t>
          </a:r>
          <a:r>
            <a:rPr lang="de-DE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de-DE" sz="24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luận</a:t>
          </a:r>
          <a:endParaRPr lang="de-DE" sz="24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CC234EA8-1B8D-4D27-A3C9-3896529564CC}" type="parTrans" cxnId="{87191AD3-FEE1-44A7-949C-47AC5DD01B7D}">
      <dgm:prSet/>
      <dgm:spPr/>
      <dgm:t>
        <a:bodyPr/>
        <a:lstStyle/>
        <a:p>
          <a:endParaRPr lang="de-DE"/>
        </a:p>
      </dgm:t>
    </dgm:pt>
    <dgm:pt modelId="{E6221E87-B4BF-41FD-87D8-59F8CD6217FA}" type="sibTrans" cxnId="{87191AD3-FEE1-44A7-949C-47AC5DD01B7D}">
      <dgm:prSet/>
      <dgm:spPr/>
      <dgm:t>
        <a:bodyPr/>
        <a:lstStyle/>
        <a:p>
          <a:endParaRPr lang="de-DE"/>
        </a:p>
      </dgm:t>
    </dgm:pt>
    <dgm:pt modelId="{E0D82B6C-91A4-4279-AF68-C64F69BC9358}">
      <dgm:prSet phldrT="[Text]" custT="1"/>
      <dgm:spPr/>
      <dgm:t>
        <a:bodyPr/>
        <a:lstStyle/>
        <a:p>
          <a:r>
            <a:rPr lang="de-DE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Điểm kiểm tra kết thúc học phần (60% - 70%)</a:t>
          </a:r>
          <a:endParaRPr lang="de-DE" sz="28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D4476D53-0EFD-4C92-8C39-25D52F1D9CD6}" type="parTrans" cxnId="{2B052F20-6EEF-4DE8-8A13-517F1D102671}">
      <dgm:prSet/>
      <dgm:spPr/>
      <dgm:t>
        <a:bodyPr/>
        <a:lstStyle/>
        <a:p>
          <a:endParaRPr lang="de-DE"/>
        </a:p>
      </dgm:t>
    </dgm:pt>
    <dgm:pt modelId="{B8E69760-1368-4D9C-8C28-B41FA6FA7FB8}" type="sibTrans" cxnId="{2B052F20-6EEF-4DE8-8A13-517F1D102671}">
      <dgm:prSet/>
      <dgm:spPr/>
      <dgm:t>
        <a:bodyPr/>
        <a:lstStyle/>
        <a:p>
          <a:endParaRPr lang="de-DE"/>
        </a:p>
      </dgm:t>
    </dgm:pt>
    <dgm:pt modelId="{DE8779B5-6898-4753-BAAB-C8B328C76CC6}" type="pres">
      <dgm:prSet presAssocID="{23C6B666-924A-4EE8-AA6C-85CDAF45A4A5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de-DE"/>
        </a:p>
      </dgm:t>
    </dgm:pt>
    <dgm:pt modelId="{787FC2A4-0AA7-4304-90CA-0A5D35519AD3}" type="pres">
      <dgm:prSet presAssocID="{EFC6178F-2E7D-40F4-A54F-63D9D6685CB6}" presName="hierRoot1" presStyleCnt="0"/>
      <dgm:spPr/>
    </dgm:pt>
    <dgm:pt modelId="{53B70CD3-2728-4E45-91EA-1DAB88A0231F}" type="pres">
      <dgm:prSet presAssocID="{EFC6178F-2E7D-40F4-A54F-63D9D6685CB6}" presName="composite" presStyleCnt="0"/>
      <dgm:spPr/>
    </dgm:pt>
    <dgm:pt modelId="{162E07B3-6316-40BA-9BBC-9F9EF346AA56}" type="pres">
      <dgm:prSet presAssocID="{EFC6178F-2E7D-40F4-A54F-63D9D6685CB6}" presName="background" presStyleLbl="node0" presStyleIdx="0" presStyleCnt="1"/>
      <dgm:spPr/>
    </dgm:pt>
    <dgm:pt modelId="{CAF60506-49FA-48C3-824C-6D7C24824C2F}" type="pres">
      <dgm:prSet presAssocID="{EFC6178F-2E7D-40F4-A54F-63D9D6685CB6}" presName="text" presStyleLbl="fgAcc0" presStyleIdx="0" presStyleCnt="1" custScaleX="154324" custScaleY="92565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96A925ED-F2E7-4E8A-B312-48A8AAB08FF8}" type="pres">
      <dgm:prSet presAssocID="{EFC6178F-2E7D-40F4-A54F-63D9D6685CB6}" presName="hierChild2" presStyleCnt="0"/>
      <dgm:spPr/>
    </dgm:pt>
    <dgm:pt modelId="{32457FF5-AA35-4F59-AF7C-71B9F80F104D}" type="pres">
      <dgm:prSet presAssocID="{0DBD8702-BDD9-4529-8669-BED107F50C17}" presName="Name10" presStyleLbl="parChTrans1D2" presStyleIdx="0" presStyleCnt="2"/>
      <dgm:spPr/>
      <dgm:t>
        <a:bodyPr/>
        <a:lstStyle/>
        <a:p>
          <a:endParaRPr lang="de-DE"/>
        </a:p>
      </dgm:t>
    </dgm:pt>
    <dgm:pt modelId="{E7480317-EA5B-420A-8ECB-29414A94C61A}" type="pres">
      <dgm:prSet presAssocID="{0D3D2D1D-131D-4E76-BF3D-63561EC75505}" presName="hierRoot2" presStyleCnt="0"/>
      <dgm:spPr/>
    </dgm:pt>
    <dgm:pt modelId="{524B8A24-B2C9-43F0-ACC5-08B40A9DACE1}" type="pres">
      <dgm:prSet presAssocID="{0D3D2D1D-131D-4E76-BF3D-63561EC75505}" presName="composite2" presStyleCnt="0"/>
      <dgm:spPr/>
    </dgm:pt>
    <dgm:pt modelId="{A8F57601-D405-46E6-99C3-1EAD8F5F1EDC}" type="pres">
      <dgm:prSet presAssocID="{0D3D2D1D-131D-4E76-BF3D-63561EC75505}" presName="background2" presStyleLbl="node2" presStyleIdx="0" presStyleCnt="2"/>
      <dgm:spPr/>
    </dgm:pt>
    <dgm:pt modelId="{1AFED928-E6BF-438B-927C-7FBF76D34F17}" type="pres">
      <dgm:prSet presAssocID="{0D3D2D1D-131D-4E76-BF3D-63561EC75505}" presName="text2" presStyleLbl="fgAcc2" presStyleIdx="0" presStyleCnt="2" custScaleX="189178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70DABC29-B333-494C-B462-ED0C98EA2594}" type="pres">
      <dgm:prSet presAssocID="{0D3D2D1D-131D-4E76-BF3D-63561EC75505}" presName="hierChild3" presStyleCnt="0"/>
      <dgm:spPr/>
    </dgm:pt>
    <dgm:pt modelId="{27601B86-DBC8-49FA-B3C2-809DA9EE7CB5}" type="pres">
      <dgm:prSet presAssocID="{21565400-3AF8-4625-9B24-90C6B784E795}" presName="Name17" presStyleLbl="parChTrans1D3" presStyleIdx="0" presStyleCnt="2"/>
      <dgm:spPr/>
      <dgm:t>
        <a:bodyPr/>
        <a:lstStyle/>
        <a:p>
          <a:endParaRPr lang="de-DE"/>
        </a:p>
      </dgm:t>
    </dgm:pt>
    <dgm:pt modelId="{DCC8BAB4-89DA-4334-A21D-05CCB1BEC6EA}" type="pres">
      <dgm:prSet presAssocID="{AF511F0C-4B84-4D8F-A02C-A2124D516407}" presName="hierRoot3" presStyleCnt="0"/>
      <dgm:spPr/>
    </dgm:pt>
    <dgm:pt modelId="{D5FA2649-DA7C-4E83-85A2-6C2C3AF0B2AF}" type="pres">
      <dgm:prSet presAssocID="{AF511F0C-4B84-4D8F-A02C-A2124D516407}" presName="composite3" presStyleCnt="0"/>
      <dgm:spPr/>
    </dgm:pt>
    <dgm:pt modelId="{89E383A2-713F-41FA-BE70-458EFE0A07AF}" type="pres">
      <dgm:prSet presAssocID="{AF511F0C-4B84-4D8F-A02C-A2124D516407}" presName="background3" presStyleLbl="node3" presStyleIdx="0" presStyleCnt="2"/>
      <dgm:spPr/>
    </dgm:pt>
    <dgm:pt modelId="{F42EE38B-BBE7-4704-907D-588031D7AB78}" type="pres">
      <dgm:prSet presAssocID="{AF511F0C-4B84-4D8F-A02C-A2124D516407}" presName="text3" presStyleLbl="fgAcc3" presStyleIdx="0" presStyleCnt="2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294F6ED7-2F74-453E-8038-B8D89C64834E}" type="pres">
      <dgm:prSet presAssocID="{AF511F0C-4B84-4D8F-A02C-A2124D516407}" presName="hierChild4" presStyleCnt="0"/>
      <dgm:spPr/>
    </dgm:pt>
    <dgm:pt modelId="{827F0277-F78B-43C3-974C-CCBC4E0052E1}" type="pres">
      <dgm:prSet presAssocID="{CC234EA8-1B8D-4D27-A3C9-3896529564CC}" presName="Name17" presStyleLbl="parChTrans1D3" presStyleIdx="1" presStyleCnt="2"/>
      <dgm:spPr/>
      <dgm:t>
        <a:bodyPr/>
        <a:lstStyle/>
        <a:p>
          <a:endParaRPr lang="de-DE"/>
        </a:p>
      </dgm:t>
    </dgm:pt>
    <dgm:pt modelId="{8DFAE8C9-24E5-429E-A5DE-7B9F79E03D4A}" type="pres">
      <dgm:prSet presAssocID="{18FCF58D-CF1E-49E4-AF60-05DC763DC6C0}" presName="hierRoot3" presStyleCnt="0"/>
      <dgm:spPr/>
    </dgm:pt>
    <dgm:pt modelId="{77BC841E-21C3-4BA8-9E20-4B2A3314CA5F}" type="pres">
      <dgm:prSet presAssocID="{18FCF58D-CF1E-49E4-AF60-05DC763DC6C0}" presName="composite3" presStyleCnt="0"/>
      <dgm:spPr/>
    </dgm:pt>
    <dgm:pt modelId="{C6041889-E2B3-4504-8901-EBB261F095F9}" type="pres">
      <dgm:prSet presAssocID="{18FCF58D-CF1E-49E4-AF60-05DC763DC6C0}" presName="background3" presStyleLbl="node3" presStyleIdx="1" presStyleCnt="2"/>
      <dgm:spPr/>
    </dgm:pt>
    <dgm:pt modelId="{F7F1227F-B516-4D55-BF16-547BD19489C0}" type="pres">
      <dgm:prSet presAssocID="{18FCF58D-CF1E-49E4-AF60-05DC763DC6C0}" presName="text3" presStyleLbl="fgAcc3" presStyleIdx="1" presStyleCnt="2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4A444EC2-978F-41C7-B655-98D0F8B29701}" type="pres">
      <dgm:prSet presAssocID="{18FCF58D-CF1E-49E4-AF60-05DC763DC6C0}" presName="hierChild4" presStyleCnt="0"/>
      <dgm:spPr/>
    </dgm:pt>
    <dgm:pt modelId="{394F2484-35F5-48B3-A0C8-B7C3547841AF}" type="pres">
      <dgm:prSet presAssocID="{D4476D53-0EFD-4C92-8C39-25D52F1D9CD6}" presName="Name10" presStyleLbl="parChTrans1D2" presStyleIdx="1" presStyleCnt="2"/>
      <dgm:spPr/>
      <dgm:t>
        <a:bodyPr/>
        <a:lstStyle/>
        <a:p>
          <a:endParaRPr lang="de-DE"/>
        </a:p>
      </dgm:t>
    </dgm:pt>
    <dgm:pt modelId="{5DCDE7C1-17D8-44E3-ABAA-C9537FC4F19B}" type="pres">
      <dgm:prSet presAssocID="{E0D82B6C-91A4-4279-AF68-C64F69BC9358}" presName="hierRoot2" presStyleCnt="0"/>
      <dgm:spPr/>
    </dgm:pt>
    <dgm:pt modelId="{BFAFB0C6-7B5C-4854-9DD2-F13CA580F48B}" type="pres">
      <dgm:prSet presAssocID="{E0D82B6C-91A4-4279-AF68-C64F69BC9358}" presName="composite2" presStyleCnt="0"/>
      <dgm:spPr/>
    </dgm:pt>
    <dgm:pt modelId="{056B1B75-A300-4CFA-A69F-0504ED5E93B0}" type="pres">
      <dgm:prSet presAssocID="{E0D82B6C-91A4-4279-AF68-C64F69BC9358}" presName="background2" presStyleLbl="node2" presStyleIdx="1" presStyleCnt="2"/>
      <dgm:spPr/>
    </dgm:pt>
    <dgm:pt modelId="{7393679E-14EB-4A53-8AAB-3185A4572A07}" type="pres">
      <dgm:prSet presAssocID="{E0D82B6C-91A4-4279-AF68-C64F69BC9358}" presName="text2" presStyleLbl="fgAcc2" presStyleIdx="1" presStyleCnt="2" custScaleX="217881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63915ACC-C76D-4850-ADF5-B783D34FEF62}" type="pres">
      <dgm:prSet presAssocID="{E0D82B6C-91A4-4279-AF68-C64F69BC9358}" presName="hierChild3" presStyleCnt="0"/>
      <dgm:spPr/>
    </dgm:pt>
  </dgm:ptLst>
  <dgm:cxnLst>
    <dgm:cxn modelId="{BBA5B232-2A23-4BC6-8FE7-7E9C77C2E474}" type="presOf" srcId="{23C6B666-924A-4EE8-AA6C-85CDAF45A4A5}" destId="{DE8779B5-6898-4753-BAAB-C8B328C76CC6}" srcOrd="0" destOrd="0" presId="urn:microsoft.com/office/officeart/2005/8/layout/hierarchy1"/>
    <dgm:cxn modelId="{24D801A4-428E-48D2-9B94-DC81BDD2CC7A}" srcId="{0D3D2D1D-131D-4E76-BF3D-63561EC75505}" destId="{AF511F0C-4B84-4D8F-A02C-A2124D516407}" srcOrd="0" destOrd="0" parTransId="{21565400-3AF8-4625-9B24-90C6B784E795}" sibTransId="{6E29F9B1-FEF9-45D9-A995-DE5EDE79B34A}"/>
    <dgm:cxn modelId="{87191AD3-FEE1-44A7-949C-47AC5DD01B7D}" srcId="{0D3D2D1D-131D-4E76-BF3D-63561EC75505}" destId="{18FCF58D-CF1E-49E4-AF60-05DC763DC6C0}" srcOrd="1" destOrd="0" parTransId="{CC234EA8-1B8D-4D27-A3C9-3896529564CC}" sibTransId="{E6221E87-B4BF-41FD-87D8-59F8CD6217FA}"/>
    <dgm:cxn modelId="{4F60F58D-3CD3-4DE8-822F-F55969D4470B}" type="presOf" srcId="{E0D82B6C-91A4-4279-AF68-C64F69BC9358}" destId="{7393679E-14EB-4A53-8AAB-3185A4572A07}" srcOrd="0" destOrd="0" presId="urn:microsoft.com/office/officeart/2005/8/layout/hierarchy1"/>
    <dgm:cxn modelId="{C7EBC15D-192A-4C52-8428-D9FD4901DF7D}" type="presOf" srcId="{D4476D53-0EFD-4C92-8C39-25D52F1D9CD6}" destId="{394F2484-35F5-48B3-A0C8-B7C3547841AF}" srcOrd="0" destOrd="0" presId="urn:microsoft.com/office/officeart/2005/8/layout/hierarchy1"/>
    <dgm:cxn modelId="{2B052F20-6EEF-4DE8-8A13-517F1D102671}" srcId="{EFC6178F-2E7D-40F4-A54F-63D9D6685CB6}" destId="{E0D82B6C-91A4-4279-AF68-C64F69BC9358}" srcOrd="1" destOrd="0" parTransId="{D4476D53-0EFD-4C92-8C39-25D52F1D9CD6}" sibTransId="{B8E69760-1368-4D9C-8C28-B41FA6FA7FB8}"/>
    <dgm:cxn modelId="{6C310F2A-4B37-47FA-BCF9-F65AFCD1E9C4}" srcId="{23C6B666-924A-4EE8-AA6C-85CDAF45A4A5}" destId="{EFC6178F-2E7D-40F4-A54F-63D9D6685CB6}" srcOrd="0" destOrd="0" parTransId="{DC470C6E-3CC5-4E55-93EE-407566584299}" sibTransId="{296C5E20-E39C-49ED-A00A-C2508443ABFC}"/>
    <dgm:cxn modelId="{AA7E461F-957E-443C-825D-AFEF4E1A876E}" type="presOf" srcId="{21565400-3AF8-4625-9B24-90C6B784E795}" destId="{27601B86-DBC8-49FA-B3C2-809DA9EE7CB5}" srcOrd="0" destOrd="0" presId="urn:microsoft.com/office/officeart/2005/8/layout/hierarchy1"/>
    <dgm:cxn modelId="{9718CD03-8A26-4C36-B5A5-DA388931E408}" type="presOf" srcId="{0DBD8702-BDD9-4529-8669-BED107F50C17}" destId="{32457FF5-AA35-4F59-AF7C-71B9F80F104D}" srcOrd="0" destOrd="0" presId="urn:microsoft.com/office/officeart/2005/8/layout/hierarchy1"/>
    <dgm:cxn modelId="{CF50CD47-DEAF-414D-B4B8-1D91989F71D4}" type="presOf" srcId="{EFC6178F-2E7D-40F4-A54F-63D9D6685CB6}" destId="{CAF60506-49FA-48C3-824C-6D7C24824C2F}" srcOrd="0" destOrd="0" presId="urn:microsoft.com/office/officeart/2005/8/layout/hierarchy1"/>
    <dgm:cxn modelId="{D17647F8-5D11-469D-BF05-F823B3E2E68E}" type="presOf" srcId="{18FCF58D-CF1E-49E4-AF60-05DC763DC6C0}" destId="{F7F1227F-B516-4D55-BF16-547BD19489C0}" srcOrd="0" destOrd="0" presId="urn:microsoft.com/office/officeart/2005/8/layout/hierarchy1"/>
    <dgm:cxn modelId="{C988C304-2B62-48D1-8E9E-1F96A387575F}" type="presOf" srcId="{AF511F0C-4B84-4D8F-A02C-A2124D516407}" destId="{F42EE38B-BBE7-4704-907D-588031D7AB78}" srcOrd="0" destOrd="0" presId="urn:microsoft.com/office/officeart/2005/8/layout/hierarchy1"/>
    <dgm:cxn modelId="{4DD2A893-8F2E-4086-A84A-55A0D67D2202}" type="presOf" srcId="{CC234EA8-1B8D-4D27-A3C9-3896529564CC}" destId="{827F0277-F78B-43C3-974C-CCBC4E0052E1}" srcOrd="0" destOrd="0" presId="urn:microsoft.com/office/officeart/2005/8/layout/hierarchy1"/>
    <dgm:cxn modelId="{565C801F-4339-47D4-80B6-2E53753E4567}" type="presOf" srcId="{0D3D2D1D-131D-4E76-BF3D-63561EC75505}" destId="{1AFED928-E6BF-438B-927C-7FBF76D34F17}" srcOrd="0" destOrd="0" presId="urn:microsoft.com/office/officeart/2005/8/layout/hierarchy1"/>
    <dgm:cxn modelId="{E154F4C3-87D9-46A1-A4B8-A09B8ECC9F0B}" srcId="{EFC6178F-2E7D-40F4-A54F-63D9D6685CB6}" destId="{0D3D2D1D-131D-4E76-BF3D-63561EC75505}" srcOrd="0" destOrd="0" parTransId="{0DBD8702-BDD9-4529-8669-BED107F50C17}" sibTransId="{FC57E15D-394A-4B6B-865B-F2F01BB50199}"/>
    <dgm:cxn modelId="{3250E35F-0C58-4051-8A59-70FA8CD0FE5B}" type="presParOf" srcId="{DE8779B5-6898-4753-BAAB-C8B328C76CC6}" destId="{787FC2A4-0AA7-4304-90CA-0A5D35519AD3}" srcOrd="0" destOrd="0" presId="urn:microsoft.com/office/officeart/2005/8/layout/hierarchy1"/>
    <dgm:cxn modelId="{5C6EE804-A72E-475D-8CCB-EF8EB40A793F}" type="presParOf" srcId="{787FC2A4-0AA7-4304-90CA-0A5D35519AD3}" destId="{53B70CD3-2728-4E45-91EA-1DAB88A0231F}" srcOrd="0" destOrd="0" presId="urn:microsoft.com/office/officeart/2005/8/layout/hierarchy1"/>
    <dgm:cxn modelId="{D4CE6E3D-2F9F-41BA-8475-CAFC893A3B86}" type="presParOf" srcId="{53B70CD3-2728-4E45-91EA-1DAB88A0231F}" destId="{162E07B3-6316-40BA-9BBC-9F9EF346AA56}" srcOrd="0" destOrd="0" presId="urn:microsoft.com/office/officeart/2005/8/layout/hierarchy1"/>
    <dgm:cxn modelId="{2960EA00-83BE-4195-B360-A8E79FCF2CEA}" type="presParOf" srcId="{53B70CD3-2728-4E45-91EA-1DAB88A0231F}" destId="{CAF60506-49FA-48C3-824C-6D7C24824C2F}" srcOrd="1" destOrd="0" presId="urn:microsoft.com/office/officeart/2005/8/layout/hierarchy1"/>
    <dgm:cxn modelId="{0BAB7125-E8DB-492E-85C1-ED1D5C6856A6}" type="presParOf" srcId="{787FC2A4-0AA7-4304-90CA-0A5D35519AD3}" destId="{96A925ED-F2E7-4E8A-B312-48A8AAB08FF8}" srcOrd="1" destOrd="0" presId="urn:microsoft.com/office/officeart/2005/8/layout/hierarchy1"/>
    <dgm:cxn modelId="{D65E6E07-1F19-4338-8D2C-CBE370E7DC33}" type="presParOf" srcId="{96A925ED-F2E7-4E8A-B312-48A8AAB08FF8}" destId="{32457FF5-AA35-4F59-AF7C-71B9F80F104D}" srcOrd="0" destOrd="0" presId="urn:microsoft.com/office/officeart/2005/8/layout/hierarchy1"/>
    <dgm:cxn modelId="{E983842C-1581-4A72-8EA4-9A8EE3236246}" type="presParOf" srcId="{96A925ED-F2E7-4E8A-B312-48A8AAB08FF8}" destId="{E7480317-EA5B-420A-8ECB-29414A94C61A}" srcOrd="1" destOrd="0" presId="urn:microsoft.com/office/officeart/2005/8/layout/hierarchy1"/>
    <dgm:cxn modelId="{F63B41C3-3234-456C-815A-D96FDBAABA70}" type="presParOf" srcId="{E7480317-EA5B-420A-8ECB-29414A94C61A}" destId="{524B8A24-B2C9-43F0-ACC5-08B40A9DACE1}" srcOrd="0" destOrd="0" presId="urn:microsoft.com/office/officeart/2005/8/layout/hierarchy1"/>
    <dgm:cxn modelId="{93E39485-3D69-4494-91FF-424A5B7BBD4D}" type="presParOf" srcId="{524B8A24-B2C9-43F0-ACC5-08B40A9DACE1}" destId="{A8F57601-D405-46E6-99C3-1EAD8F5F1EDC}" srcOrd="0" destOrd="0" presId="urn:microsoft.com/office/officeart/2005/8/layout/hierarchy1"/>
    <dgm:cxn modelId="{771037D2-8C07-40D8-B57E-45D4360B9E00}" type="presParOf" srcId="{524B8A24-B2C9-43F0-ACC5-08B40A9DACE1}" destId="{1AFED928-E6BF-438B-927C-7FBF76D34F17}" srcOrd="1" destOrd="0" presId="urn:microsoft.com/office/officeart/2005/8/layout/hierarchy1"/>
    <dgm:cxn modelId="{DCB2BA7C-4482-499C-A73F-BEF64D0094F6}" type="presParOf" srcId="{E7480317-EA5B-420A-8ECB-29414A94C61A}" destId="{70DABC29-B333-494C-B462-ED0C98EA2594}" srcOrd="1" destOrd="0" presId="urn:microsoft.com/office/officeart/2005/8/layout/hierarchy1"/>
    <dgm:cxn modelId="{AC06BC01-0404-418C-8EBF-1E042EC03612}" type="presParOf" srcId="{70DABC29-B333-494C-B462-ED0C98EA2594}" destId="{27601B86-DBC8-49FA-B3C2-809DA9EE7CB5}" srcOrd="0" destOrd="0" presId="urn:microsoft.com/office/officeart/2005/8/layout/hierarchy1"/>
    <dgm:cxn modelId="{87DB4D97-FA43-4F8A-AFF4-27CF71ED6D85}" type="presParOf" srcId="{70DABC29-B333-494C-B462-ED0C98EA2594}" destId="{DCC8BAB4-89DA-4334-A21D-05CCB1BEC6EA}" srcOrd="1" destOrd="0" presId="urn:microsoft.com/office/officeart/2005/8/layout/hierarchy1"/>
    <dgm:cxn modelId="{F205E075-B2EB-4B5D-BF69-AE875323784A}" type="presParOf" srcId="{DCC8BAB4-89DA-4334-A21D-05CCB1BEC6EA}" destId="{D5FA2649-DA7C-4E83-85A2-6C2C3AF0B2AF}" srcOrd="0" destOrd="0" presId="urn:microsoft.com/office/officeart/2005/8/layout/hierarchy1"/>
    <dgm:cxn modelId="{6C2DEA0E-58F8-4BBF-8FB5-687123BF22E1}" type="presParOf" srcId="{D5FA2649-DA7C-4E83-85A2-6C2C3AF0B2AF}" destId="{89E383A2-713F-41FA-BE70-458EFE0A07AF}" srcOrd="0" destOrd="0" presId="urn:microsoft.com/office/officeart/2005/8/layout/hierarchy1"/>
    <dgm:cxn modelId="{D156A471-B68A-4C52-B266-AA17811BFEF3}" type="presParOf" srcId="{D5FA2649-DA7C-4E83-85A2-6C2C3AF0B2AF}" destId="{F42EE38B-BBE7-4704-907D-588031D7AB78}" srcOrd="1" destOrd="0" presId="urn:microsoft.com/office/officeart/2005/8/layout/hierarchy1"/>
    <dgm:cxn modelId="{647311F0-8D84-4531-80A5-FFD43A71CC4B}" type="presParOf" srcId="{DCC8BAB4-89DA-4334-A21D-05CCB1BEC6EA}" destId="{294F6ED7-2F74-453E-8038-B8D89C64834E}" srcOrd="1" destOrd="0" presId="urn:microsoft.com/office/officeart/2005/8/layout/hierarchy1"/>
    <dgm:cxn modelId="{604DBCA7-B224-4BBD-8E6B-EABA51D6169B}" type="presParOf" srcId="{70DABC29-B333-494C-B462-ED0C98EA2594}" destId="{827F0277-F78B-43C3-974C-CCBC4E0052E1}" srcOrd="2" destOrd="0" presId="urn:microsoft.com/office/officeart/2005/8/layout/hierarchy1"/>
    <dgm:cxn modelId="{F6FBDD0C-3558-417E-9A1A-DFA924B9EA24}" type="presParOf" srcId="{70DABC29-B333-494C-B462-ED0C98EA2594}" destId="{8DFAE8C9-24E5-429E-A5DE-7B9F79E03D4A}" srcOrd="3" destOrd="0" presId="urn:microsoft.com/office/officeart/2005/8/layout/hierarchy1"/>
    <dgm:cxn modelId="{EDF775E3-0A2A-4B31-B359-51FDD5E3DD24}" type="presParOf" srcId="{8DFAE8C9-24E5-429E-A5DE-7B9F79E03D4A}" destId="{77BC841E-21C3-4BA8-9E20-4B2A3314CA5F}" srcOrd="0" destOrd="0" presId="urn:microsoft.com/office/officeart/2005/8/layout/hierarchy1"/>
    <dgm:cxn modelId="{EFBA5FCC-B968-48AF-BC39-5DB483F2A7EC}" type="presParOf" srcId="{77BC841E-21C3-4BA8-9E20-4B2A3314CA5F}" destId="{C6041889-E2B3-4504-8901-EBB261F095F9}" srcOrd="0" destOrd="0" presId="urn:microsoft.com/office/officeart/2005/8/layout/hierarchy1"/>
    <dgm:cxn modelId="{29A17CCF-92EE-4D30-A010-7DCD9AD18781}" type="presParOf" srcId="{77BC841E-21C3-4BA8-9E20-4B2A3314CA5F}" destId="{F7F1227F-B516-4D55-BF16-547BD19489C0}" srcOrd="1" destOrd="0" presId="urn:microsoft.com/office/officeart/2005/8/layout/hierarchy1"/>
    <dgm:cxn modelId="{D3F05ADB-2A4E-4B9C-A652-A95542698BD9}" type="presParOf" srcId="{8DFAE8C9-24E5-429E-A5DE-7B9F79E03D4A}" destId="{4A444EC2-978F-41C7-B655-98D0F8B29701}" srcOrd="1" destOrd="0" presId="urn:microsoft.com/office/officeart/2005/8/layout/hierarchy1"/>
    <dgm:cxn modelId="{7C13E78A-22B1-4E58-8956-9AB133806B1F}" type="presParOf" srcId="{96A925ED-F2E7-4E8A-B312-48A8AAB08FF8}" destId="{394F2484-35F5-48B3-A0C8-B7C3547841AF}" srcOrd="2" destOrd="0" presId="urn:microsoft.com/office/officeart/2005/8/layout/hierarchy1"/>
    <dgm:cxn modelId="{74873E95-CBF3-4A1E-BA02-C30FB02C809F}" type="presParOf" srcId="{96A925ED-F2E7-4E8A-B312-48A8AAB08FF8}" destId="{5DCDE7C1-17D8-44E3-ABAA-C9537FC4F19B}" srcOrd="3" destOrd="0" presId="urn:microsoft.com/office/officeart/2005/8/layout/hierarchy1"/>
    <dgm:cxn modelId="{A9F39F6C-DC60-4F4A-9F11-94954DBA7636}" type="presParOf" srcId="{5DCDE7C1-17D8-44E3-ABAA-C9537FC4F19B}" destId="{BFAFB0C6-7B5C-4854-9DD2-F13CA580F48B}" srcOrd="0" destOrd="0" presId="urn:microsoft.com/office/officeart/2005/8/layout/hierarchy1"/>
    <dgm:cxn modelId="{C8BA3866-D930-41C5-98B1-A24A74F87BD0}" type="presParOf" srcId="{BFAFB0C6-7B5C-4854-9DD2-F13CA580F48B}" destId="{056B1B75-A300-4CFA-A69F-0504ED5E93B0}" srcOrd="0" destOrd="0" presId="urn:microsoft.com/office/officeart/2005/8/layout/hierarchy1"/>
    <dgm:cxn modelId="{AD064430-C7CD-4BBE-A4DD-437101B44CA7}" type="presParOf" srcId="{BFAFB0C6-7B5C-4854-9DD2-F13CA580F48B}" destId="{7393679E-14EB-4A53-8AAB-3185A4572A07}" srcOrd="1" destOrd="0" presId="urn:microsoft.com/office/officeart/2005/8/layout/hierarchy1"/>
    <dgm:cxn modelId="{E2138A62-A743-4D86-81D3-E305D85BB850}" type="presParOf" srcId="{5DCDE7C1-17D8-44E3-ABAA-C9537FC4F19B}" destId="{63915ACC-C76D-4850-ADF5-B783D34FEF62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05A5FDE-D7F5-46A8-AE05-FE1DE151BBDC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08405CD0-275A-4E9A-A667-900EF5566959}" type="pres">
      <dgm:prSet presAssocID="{605A5FDE-D7F5-46A8-AE05-FE1DE151BBDC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de-DE"/>
        </a:p>
      </dgm:t>
    </dgm:pt>
  </dgm:ptLst>
  <dgm:cxnLst>
    <dgm:cxn modelId="{B4611066-73AF-41E2-A64C-7A4DF8F68416}" type="presOf" srcId="{605A5FDE-D7F5-46A8-AE05-FE1DE151BBDC}" destId="{08405CD0-275A-4E9A-A667-900EF5566959}" srcOrd="0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81A3F56-BD70-4E94-ACF3-17417628D8DA}" type="doc">
      <dgm:prSet loTypeId="urn:microsoft.com/office/officeart/2005/8/layout/radial1" loCatId="cycle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de-DE"/>
        </a:p>
      </dgm:t>
    </dgm:pt>
    <dgm:pt modelId="{DD02320A-AFD3-44EA-9AA2-A0BC858232E3}">
      <dgm:prSet phldrT="[Text]" custT="1"/>
      <dgm:spPr/>
      <dgm:t>
        <a:bodyPr/>
        <a:lstStyle/>
        <a:p>
          <a:r>
            <a:rPr lang="de-DE" sz="2800" b="1" dirty="0" err="1" smtClean="0">
              <a:latin typeface="Times New Roman" pitchFamily="18" charset="0"/>
              <a:cs typeface="Times New Roman" pitchFamily="18" charset="0"/>
            </a:rPr>
            <a:t>Tình</a:t>
          </a:r>
          <a:r>
            <a:rPr lang="de-DE" sz="28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de-DE" sz="2800" b="1" dirty="0" err="1" smtClean="0">
              <a:latin typeface="Times New Roman" pitchFamily="18" charset="0"/>
              <a:cs typeface="Times New Roman" pitchFamily="18" charset="0"/>
            </a:rPr>
            <a:t>huống</a:t>
          </a:r>
          <a:r>
            <a:rPr lang="de-DE" sz="28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de-DE" sz="2800" b="1" dirty="0" err="1" smtClean="0">
              <a:latin typeface="Times New Roman" pitchFamily="18" charset="0"/>
              <a:cs typeface="Times New Roman" pitchFamily="18" charset="0"/>
            </a:rPr>
            <a:t>lớn</a:t>
          </a:r>
          <a:endParaRPr lang="de-DE" sz="2800" b="1" dirty="0">
            <a:latin typeface="Times New Roman" pitchFamily="18" charset="0"/>
            <a:cs typeface="Times New Roman" pitchFamily="18" charset="0"/>
          </a:endParaRPr>
        </a:p>
      </dgm:t>
    </dgm:pt>
    <dgm:pt modelId="{3E59A53C-62E6-4CC6-968F-18F90FD84F8E}" type="parTrans" cxnId="{F7472517-ADF3-4728-B853-3FABF7620A8F}">
      <dgm:prSet/>
      <dgm:spPr/>
      <dgm:t>
        <a:bodyPr/>
        <a:lstStyle/>
        <a:p>
          <a:endParaRPr lang="de-DE"/>
        </a:p>
      </dgm:t>
    </dgm:pt>
    <dgm:pt modelId="{9B63E2FF-605B-45BA-884C-6D862A129245}" type="sibTrans" cxnId="{F7472517-ADF3-4728-B853-3FABF7620A8F}">
      <dgm:prSet/>
      <dgm:spPr/>
      <dgm:t>
        <a:bodyPr/>
        <a:lstStyle/>
        <a:p>
          <a:endParaRPr lang="de-DE"/>
        </a:p>
      </dgm:t>
    </dgm:pt>
    <dgm:pt modelId="{14B14E80-400E-4174-8226-415B8D46ADA1}">
      <dgm:prSet phldrT="[Text]" custT="1"/>
      <dgm:spPr/>
      <dgm:t>
        <a:bodyPr/>
        <a:lstStyle/>
        <a:p>
          <a:r>
            <a:rPr lang="de-DE" sz="2000" b="1" i="1" dirty="0" err="1" smtClean="0">
              <a:latin typeface="Times New Roman" pitchFamily="18" charset="0"/>
              <a:cs typeface="Times New Roman" pitchFamily="18" charset="0"/>
            </a:rPr>
            <a:t>Tình</a:t>
          </a:r>
          <a:r>
            <a:rPr lang="de-DE" sz="2000" b="1" i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de-DE" sz="2000" b="1" i="1" dirty="0" err="1" smtClean="0">
              <a:latin typeface="Times New Roman" pitchFamily="18" charset="0"/>
              <a:cs typeface="Times New Roman" pitchFamily="18" charset="0"/>
            </a:rPr>
            <a:t>huống</a:t>
          </a:r>
          <a:r>
            <a:rPr lang="de-DE" sz="2000" b="1" i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de-DE" sz="2000" b="1" i="1" dirty="0" err="1" smtClean="0">
              <a:latin typeface="Times New Roman" pitchFamily="18" charset="0"/>
              <a:cs typeface="Times New Roman" pitchFamily="18" charset="0"/>
            </a:rPr>
            <a:t>nhỏ</a:t>
          </a:r>
          <a:r>
            <a:rPr lang="de-DE" sz="2000" b="1" i="1" dirty="0" smtClean="0">
              <a:latin typeface="Times New Roman" pitchFamily="18" charset="0"/>
              <a:cs typeface="Times New Roman" pitchFamily="18" charset="0"/>
            </a:rPr>
            <a:t> (2 </a:t>
          </a:r>
          <a:r>
            <a:rPr lang="de-DE" sz="2000" b="1" i="1" dirty="0" err="1" smtClean="0">
              <a:latin typeface="Times New Roman" pitchFamily="18" charset="0"/>
              <a:cs typeface="Times New Roman" pitchFamily="18" charset="0"/>
            </a:rPr>
            <a:t>nhóm</a:t>
          </a:r>
          <a:r>
            <a:rPr lang="de-DE" sz="2000" b="1" i="1" dirty="0" smtClean="0">
              <a:latin typeface="Times New Roman" pitchFamily="18" charset="0"/>
              <a:cs typeface="Times New Roman" pitchFamily="18" charset="0"/>
            </a:rPr>
            <a:t>)</a:t>
          </a:r>
          <a:endParaRPr lang="de-DE" sz="2000" b="1" i="1" dirty="0">
            <a:latin typeface="Times New Roman" pitchFamily="18" charset="0"/>
            <a:cs typeface="Times New Roman" pitchFamily="18" charset="0"/>
          </a:endParaRPr>
        </a:p>
      </dgm:t>
    </dgm:pt>
    <dgm:pt modelId="{401260AC-A58D-44FD-9354-35A2BDC9FBA9}" type="parTrans" cxnId="{E0DE2F47-CBE6-4046-A4F8-AA936EE1970F}">
      <dgm:prSet/>
      <dgm:spPr/>
      <dgm:t>
        <a:bodyPr/>
        <a:lstStyle/>
        <a:p>
          <a:endParaRPr lang="de-DE"/>
        </a:p>
      </dgm:t>
    </dgm:pt>
    <dgm:pt modelId="{6D4092DB-7063-4CF7-B403-B8D6BC8692DE}" type="sibTrans" cxnId="{E0DE2F47-CBE6-4046-A4F8-AA936EE1970F}">
      <dgm:prSet/>
      <dgm:spPr/>
      <dgm:t>
        <a:bodyPr/>
        <a:lstStyle/>
        <a:p>
          <a:endParaRPr lang="de-DE"/>
        </a:p>
      </dgm:t>
    </dgm:pt>
    <dgm:pt modelId="{D63BC6E3-C7F0-4673-B8E8-2C7D27D054E1}">
      <dgm:prSet phldrT="[Text]" custT="1"/>
      <dgm:spPr/>
      <dgm:t>
        <a:bodyPr/>
        <a:lstStyle/>
        <a:p>
          <a:r>
            <a:rPr lang="de-DE" sz="2000" b="1" i="1" dirty="0" err="1" smtClean="0">
              <a:latin typeface="Times New Roman" pitchFamily="18" charset="0"/>
              <a:cs typeface="Times New Roman" pitchFamily="18" charset="0"/>
            </a:rPr>
            <a:t>Tình</a:t>
          </a:r>
          <a:r>
            <a:rPr lang="de-DE" sz="2000" b="1" i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de-DE" sz="2000" b="1" i="1" dirty="0" err="1" smtClean="0">
              <a:latin typeface="Times New Roman" pitchFamily="18" charset="0"/>
              <a:cs typeface="Times New Roman" pitchFamily="18" charset="0"/>
            </a:rPr>
            <a:t>huống</a:t>
          </a:r>
          <a:r>
            <a:rPr lang="de-DE" sz="2000" b="1" i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de-DE" sz="2000" b="1" i="1" dirty="0" err="1" smtClean="0">
              <a:latin typeface="Times New Roman" pitchFamily="18" charset="0"/>
              <a:cs typeface="Times New Roman" pitchFamily="18" charset="0"/>
            </a:rPr>
            <a:t>nhỏ</a:t>
          </a:r>
          <a:r>
            <a:rPr lang="de-DE" sz="2000" b="1" i="1" dirty="0" smtClean="0">
              <a:latin typeface="Times New Roman" pitchFamily="18" charset="0"/>
              <a:cs typeface="Times New Roman" pitchFamily="18" charset="0"/>
            </a:rPr>
            <a:t> (2 </a:t>
          </a:r>
          <a:r>
            <a:rPr lang="de-DE" sz="2000" b="1" i="1" dirty="0" err="1" smtClean="0">
              <a:latin typeface="Times New Roman" pitchFamily="18" charset="0"/>
              <a:cs typeface="Times New Roman" pitchFamily="18" charset="0"/>
            </a:rPr>
            <a:t>nhóm</a:t>
          </a:r>
          <a:r>
            <a:rPr lang="de-DE" sz="2000" b="1" i="1" dirty="0" smtClean="0">
              <a:latin typeface="Times New Roman" pitchFamily="18" charset="0"/>
              <a:cs typeface="Times New Roman" pitchFamily="18" charset="0"/>
            </a:rPr>
            <a:t>)</a:t>
          </a:r>
          <a:endParaRPr lang="de-DE" sz="2000" b="1" i="1" dirty="0">
            <a:latin typeface="Times New Roman" pitchFamily="18" charset="0"/>
            <a:cs typeface="Times New Roman" pitchFamily="18" charset="0"/>
          </a:endParaRPr>
        </a:p>
      </dgm:t>
    </dgm:pt>
    <dgm:pt modelId="{C8898212-035B-49AB-91F4-97A39164E028}" type="parTrans" cxnId="{8DC18DBA-8FD1-40B1-8E10-F8E8DC713C2D}">
      <dgm:prSet/>
      <dgm:spPr/>
      <dgm:t>
        <a:bodyPr/>
        <a:lstStyle/>
        <a:p>
          <a:endParaRPr lang="de-DE"/>
        </a:p>
      </dgm:t>
    </dgm:pt>
    <dgm:pt modelId="{92024FB6-A82E-40CA-94B2-16FC569437F6}" type="sibTrans" cxnId="{8DC18DBA-8FD1-40B1-8E10-F8E8DC713C2D}">
      <dgm:prSet/>
      <dgm:spPr/>
      <dgm:t>
        <a:bodyPr/>
        <a:lstStyle/>
        <a:p>
          <a:endParaRPr lang="de-DE"/>
        </a:p>
      </dgm:t>
    </dgm:pt>
    <dgm:pt modelId="{16671C2C-3496-4AFA-A123-E7AAE7721919}">
      <dgm:prSet phldrT="[Text]" custT="1"/>
      <dgm:spPr/>
      <dgm:t>
        <a:bodyPr/>
        <a:lstStyle/>
        <a:p>
          <a:r>
            <a:rPr lang="de-DE" sz="2000" b="1" i="1" dirty="0" err="1" smtClean="0">
              <a:latin typeface="Times New Roman" pitchFamily="18" charset="0"/>
              <a:cs typeface="Times New Roman" pitchFamily="18" charset="0"/>
            </a:rPr>
            <a:t>Tình</a:t>
          </a:r>
          <a:r>
            <a:rPr lang="de-DE" sz="2000" b="1" i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de-DE" sz="2000" b="1" i="1" dirty="0" err="1" smtClean="0">
              <a:latin typeface="Times New Roman" pitchFamily="18" charset="0"/>
              <a:cs typeface="Times New Roman" pitchFamily="18" charset="0"/>
            </a:rPr>
            <a:t>huống</a:t>
          </a:r>
          <a:r>
            <a:rPr lang="de-DE" sz="2000" b="1" i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de-DE" sz="2000" b="1" i="1" dirty="0" err="1" smtClean="0">
              <a:latin typeface="Times New Roman" pitchFamily="18" charset="0"/>
              <a:cs typeface="Times New Roman" pitchFamily="18" charset="0"/>
            </a:rPr>
            <a:t>nhỏ</a:t>
          </a:r>
          <a:r>
            <a:rPr lang="de-DE" sz="2000" b="1" i="1" dirty="0" smtClean="0">
              <a:latin typeface="Times New Roman" pitchFamily="18" charset="0"/>
              <a:cs typeface="Times New Roman" pitchFamily="18" charset="0"/>
            </a:rPr>
            <a:t> (2 </a:t>
          </a:r>
          <a:r>
            <a:rPr lang="de-DE" sz="2000" b="1" i="1" dirty="0" err="1" smtClean="0">
              <a:latin typeface="Times New Roman" pitchFamily="18" charset="0"/>
              <a:cs typeface="Times New Roman" pitchFamily="18" charset="0"/>
            </a:rPr>
            <a:t>nhóm</a:t>
          </a:r>
          <a:r>
            <a:rPr lang="de-DE" sz="2000" b="1" i="1" dirty="0" smtClean="0">
              <a:latin typeface="Times New Roman" pitchFamily="18" charset="0"/>
              <a:cs typeface="Times New Roman" pitchFamily="18" charset="0"/>
            </a:rPr>
            <a:t>)</a:t>
          </a:r>
          <a:endParaRPr lang="de-DE" sz="2000" b="1" i="1" dirty="0">
            <a:latin typeface="Times New Roman" pitchFamily="18" charset="0"/>
            <a:cs typeface="Times New Roman" pitchFamily="18" charset="0"/>
          </a:endParaRPr>
        </a:p>
      </dgm:t>
    </dgm:pt>
    <dgm:pt modelId="{04A3C9D1-1C9A-4499-A03F-B9C550D4CF12}" type="parTrans" cxnId="{AD4091A1-6EA1-4EBD-806B-B03C110C50DC}">
      <dgm:prSet/>
      <dgm:spPr/>
      <dgm:t>
        <a:bodyPr/>
        <a:lstStyle/>
        <a:p>
          <a:endParaRPr lang="de-DE"/>
        </a:p>
      </dgm:t>
    </dgm:pt>
    <dgm:pt modelId="{36887764-DDFD-4E3A-AE5A-11AD1B0887E1}" type="sibTrans" cxnId="{AD4091A1-6EA1-4EBD-806B-B03C110C50DC}">
      <dgm:prSet/>
      <dgm:spPr/>
      <dgm:t>
        <a:bodyPr/>
        <a:lstStyle/>
        <a:p>
          <a:endParaRPr lang="de-DE"/>
        </a:p>
      </dgm:t>
    </dgm:pt>
    <dgm:pt modelId="{B501CC53-637F-4B15-ACD3-E6C26B441220}">
      <dgm:prSet phldrT="[Text]" custT="1"/>
      <dgm:spPr/>
      <dgm:t>
        <a:bodyPr/>
        <a:lstStyle/>
        <a:p>
          <a:r>
            <a:rPr lang="de-DE" sz="2000" b="1" i="1" dirty="0" err="1" smtClean="0">
              <a:latin typeface="Times New Roman" pitchFamily="18" charset="0"/>
              <a:cs typeface="Times New Roman" pitchFamily="18" charset="0"/>
            </a:rPr>
            <a:t>Tình</a:t>
          </a:r>
          <a:r>
            <a:rPr lang="de-DE" sz="2000" b="1" i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de-DE" sz="2000" b="1" i="1" dirty="0" err="1" smtClean="0">
              <a:latin typeface="Times New Roman" pitchFamily="18" charset="0"/>
              <a:cs typeface="Times New Roman" pitchFamily="18" charset="0"/>
            </a:rPr>
            <a:t>huống</a:t>
          </a:r>
          <a:r>
            <a:rPr lang="de-DE" sz="2000" b="1" i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de-DE" sz="2000" b="1" i="1" dirty="0" err="1" smtClean="0">
              <a:latin typeface="Times New Roman" pitchFamily="18" charset="0"/>
              <a:cs typeface="Times New Roman" pitchFamily="18" charset="0"/>
            </a:rPr>
            <a:t>nhỏ</a:t>
          </a:r>
          <a:r>
            <a:rPr lang="de-DE" sz="2000" b="1" i="1" dirty="0" smtClean="0">
              <a:latin typeface="Times New Roman" pitchFamily="18" charset="0"/>
              <a:cs typeface="Times New Roman" pitchFamily="18" charset="0"/>
            </a:rPr>
            <a:t> (2 </a:t>
          </a:r>
          <a:r>
            <a:rPr lang="de-DE" sz="2000" b="1" i="1" dirty="0" err="1" smtClean="0">
              <a:latin typeface="Times New Roman" pitchFamily="18" charset="0"/>
              <a:cs typeface="Times New Roman" pitchFamily="18" charset="0"/>
            </a:rPr>
            <a:t>nhóm</a:t>
          </a:r>
          <a:r>
            <a:rPr lang="de-DE" sz="2000" b="1" i="1" dirty="0" smtClean="0">
              <a:latin typeface="Times New Roman" pitchFamily="18" charset="0"/>
              <a:cs typeface="Times New Roman" pitchFamily="18" charset="0"/>
            </a:rPr>
            <a:t>)</a:t>
          </a:r>
          <a:endParaRPr lang="de-DE" sz="2000" b="1" i="1" dirty="0">
            <a:latin typeface="Times New Roman" pitchFamily="18" charset="0"/>
            <a:cs typeface="Times New Roman" pitchFamily="18" charset="0"/>
          </a:endParaRPr>
        </a:p>
      </dgm:t>
    </dgm:pt>
    <dgm:pt modelId="{A87EEB05-C762-443C-AC5E-9584A507CF41}" type="parTrans" cxnId="{5FD36064-1C30-4034-8526-82E6BA090B14}">
      <dgm:prSet/>
      <dgm:spPr/>
      <dgm:t>
        <a:bodyPr/>
        <a:lstStyle/>
        <a:p>
          <a:endParaRPr lang="de-DE"/>
        </a:p>
      </dgm:t>
    </dgm:pt>
    <dgm:pt modelId="{81E11AFF-721A-4E91-80FE-7607C7403741}" type="sibTrans" cxnId="{5FD36064-1C30-4034-8526-82E6BA090B14}">
      <dgm:prSet/>
      <dgm:spPr/>
      <dgm:t>
        <a:bodyPr/>
        <a:lstStyle/>
        <a:p>
          <a:endParaRPr lang="de-DE"/>
        </a:p>
      </dgm:t>
    </dgm:pt>
    <dgm:pt modelId="{4315C825-5940-42AE-9463-AF2BAE452278}" type="pres">
      <dgm:prSet presAssocID="{181A3F56-BD70-4E94-ACF3-17417628D8DA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de-DE"/>
        </a:p>
      </dgm:t>
    </dgm:pt>
    <dgm:pt modelId="{58070DBF-FD5E-4B4E-8A59-4B0DF56E9899}" type="pres">
      <dgm:prSet presAssocID="{DD02320A-AFD3-44EA-9AA2-A0BC858232E3}" presName="centerShape" presStyleLbl="node0" presStyleIdx="0" presStyleCnt="1" custScaleX="358765"/>
      <dgm:spPr/>
      <dgm:t>
        <a:bodyPr/>
        <a:lstStyle/>
        <a:p>
          <a:endParaRPr lang="de-DE"/>
        </a:p>
      </dgm:t>
    </dgm:pt>
    <dgm:pt modelId="{0C664BF4-AA84-4599-9E01-43F992482A5C}" type="pres">
      <dgm:prSet presAssocID="{401260AC-A58D-44FD-9354-35A2BDC9FBA9}" presName="Name9" presStyleLbl="parChTrans1D2" presStyleIdx="0" presStyleCnt="4"/>
      <dgm:spPr/>
      <dgm:t>
        <a:bodyPr/>
        <a:lstStyle/>
        <a:p>
          <a:endParaRPr lang="de-DE"/>
        </a:p>
      </dgm:t>
    </dgm:pt>
    <dgm:pt modelId="{50D08EA9-EA59-40F5-8049-A460829A2F13}" type="pres">
      <dgm:prSet presAssocID="{401260AC-A58D-44FD-9354-35A2BDC9FBA9}" presName="connTx" presStyleLbl="parChTrans1D2" presStyleIdx="0" presStyleCnt="4"/>
      <dgm:spPr/>
      <dgm:t>
        <a:bodyPr/>
        <a:lstStyle/>
        <a:p>
          <a:endParaRPr lang="de-DE"/>
        </a:p>
      </dgm:t>
    </dgm:pt>
    <dgm:pt modelId="{F3FAD063-7EBF-4416-813A-D790C9908F27}" type="pres">
      <dgm:prSet presAssocID="{14B14E80-400E-4174-8226-415B8D46ADA1}" presName="node" presStyleLbl="node1" presStyleIdx="0" presStyleCnt="4" custScaleX="245094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494791A0-E590-4042-8431-2A3220633C1E}" type="pres">
      <dgm:prSet presAssocID="{C8898212-035B-49AB-91F4-97A39164E028}" presName="Name9" presStyleLbl="parChTrans1D2" presStyleIdx="1" presStyleCnt="4"/>
      <dgm:spPr/>
      <dgm:t>
        <a:bodyPr/>
        <a:lstStyle/>
        <a:p>
          <a:endParaRPr lang="de-DE"/>
        </a:p>
      </dgm:t>
    </dgm:pt>
    <dgm:pt modelId="{F27AFC09-EC24-4F8A-9773-AD7D79EF6CE3}" type="pres">
      <dgm:prSet presAssocID="{C8898212-035B-49AB-91F4-97A39164E028}" presName="connTx" presStyleLbl="parChTrans1D2" presStyleIdx="1" presStyleCnt="4"/>
      <dgm:spPr/>
      <dgm:t>
        <a:bodyPr/>
        <a:lstStyle/>
        <a:p>
          <a:endParaRPr lang="de-DE"/>
        </a:p>
      </dgm:t>
    </dgm:pt>
    <dgm:pt modelId="{95F630EA-244B-40B8-A80E-45D1C62D99EF}" type="pres">
      <dgm:prSet presAssocID="{D63BC6E3-C7F0-4673-B8E8-2C7D27D054E1}" presName="node" presStyleLbl="node1" presStyleIdx="1" presStyleCnt="4" custScaleX="240511" custRadScaleRad="263014" custRadScaleInc="-93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A7FDA1C8-D7B8-4869-8CAE-2BA1CA84D8C8}" type="pres">
      <dgm:prSet presAssocID="{04A3C9D1-1C9A-4499-A03F-B9C550D4CF12}" presName="Name9" presStyleLbl="parChTrans1D2" presStyleIdx="2" presStyleCnt="4"/>
      <dgm:spPr/>
      <dgm:t>
        <a:bodyPr/>
        <a:lstStyle/>
        <a:p>
          <a:endParaRPr lang="de-DE"/>
        </a:p>
      </dgm:t>
    </dgm:pt>
    <dgm:pt modelId="{1FABF363-8EAB-4521-863E-22A6C3E04E08}" type="pres">
      <dgm:prSet presAssocID="{04A3C9D1-1C9A-4499-A03F-B9C550D4CF12}" presName="connTx" presStyleLbl="parChTrans1D2" presStyleIdx="2" presStyleCnt="4"/>
      <dgm:spPr/>
      <dgm:t>
        <a:bodyPr/>
        <a:lstStyle/>
        <a:p>
          <a:endParaRPr lang="de-DE"/>
        </a:p>
      </dgm:t>
    </dgm:pt>
    <dgm:pt modelId="{6E59F7FD-EFCE-456A-A48D-749CB42ECFB5}" type="pres">
      <dgm:prSet presAssocID="{16671C2C-3496-4AFA-A123-E7AAE7721919}" presName="node" presStyleLbl="node1" presStyleIdx="2" presStyleCnt="4" custScaleX="245094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609DDC31-BA0C-449F-962F-91D003056BA9}" type="pres">
      <dgm:prSet presAssocID="{A87EEB05-C762-443C-AC5E-9584A507CF41}" presName="Name9" presStyleLbl="parChTrans1D2" presStyleIdx="3" presStyleCnt="4"/>
      <dgm:spPr/>
      <dgm:t>
        <a:bodyPr/>
        <a:lstStyle/>
        <a:p>
          <a:endParaRPr lang="de-DE"/>
        </a:p>
      </dgm:t>
    </dgm:pt>
    <dgm:pt modelId="{C6A10BED-0223-46B6-9FFA-61F59E8050AA}" type="pres">
      <dgm:prSet presAssocID="{A87EEB05-C762-443C-AC5E-9584A507CF41}" presName="connTx" presStyleLbl="parChTrans1D2" presStyleIdx="3" presStyleCnt="4"/>
      <dgm:spPr/>
      <dgm:t>
        <a:bodyPr/>
        <a:lstStyle/>
        <a:p>
          <a:endParaRPr lang="de-DE"/>
        </a:p>
      </dgm:t>
    </dgm:pt>
    <dgm:pt modelId="{819A6E77-8719-415E-BB12-0051F7BD64A0}" type="pres">
      <dgm:prSet presAssocID="{B501CC53-637F-4B15-ACD3-E6C26B441220}" presName="node" presStyleLbl="node1" presStyleIdx="3" presStyleCnt="4" custScaleX="245095" custRadScaleRad="271040" custRadScaleInc="90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</dgm:ptLst>
  <dgm:cxnLst>
    <dgm:cxn modelId="{E0DE2F47-CBE6-4046-A4F8-AA936EE1970F}" srcId="{DD02320A-AFD3-44EA-9AA2-A0BC858232E3}" destId="{14B14E80-400E-4174-8226-415B8D46ADA1}" srcOrd="0" destOrd="0" parTransId="{401260AC-A58D-44FD-9354-35A2BDC9FBA9}" sibTransId="{6D4092DB-7063-4CF7-B403-B8D6BC8692DE}"/>
    <dgm:cxn modelId="{F0364F3B-AD01-42E5-9CFE-01B5E41FFFD5}" type="presOf" srcId="{401260AC-A58D-44FD-9354-35A2BDC9FBA9}" destId="{50D08EA9-EA59-40F5-8049-A460829A2F13}" srcOrd="1" destOrd="0" presId="urn:microsoft.com/office/officeart/2005/8/layout/radial1"/>
    <dgm:cxn modelId="{8B4E35C0-451D-4D6C-A37A-1370F0ACF123}" type="presOf" srcId="{A87EEB05-C762-443C-AC5E-9584A507CF41}" destId="{609DDC31-BA0C-449F-962F-91D003056BA9}" srcOrd="0" destOrd="0" presId="urn:microsoft.com/office/officeart/2005/8/layout/radial1"/>
    <dgm:cxn modelId="{F7472517-ADF3-4728-B853-3FABF7620A8F}" srcId="{181A3F56-BD70-4E94-ACF3-17417628D8DA}" destId="{DD02320A-AFD3-44EA-9AA2-A0BC858232E3}" srcOrd="0" destOrd="0" parTransId="{3E59A53C-62E6-4CC6-968F-18F90FD84F8E}" sibTransId="{9B63E2FF-605B-45BA-884C-6D862A129245}"/>
    <dgm:cxn modelId="{F0441B7F-C04D-4B50-B2C6-3826C50863C4}" type="presOf" srcId="{181A3F56-BD70-4E94-ACF3-17417628D8DA}" destId="{4315C825-5940-42AE-9463-AF2BAE452278}" srcOrd="0" destOrd="0" presId="urn:microsoft.com/office/officeart/2005/8/layout/radial1"/>
    <dgm:cxn modelId="{A94963CF-18A1-4A85-87EC-BF398C2C458B}" type="presOf" srcId="{04A3C9D1-1C9A-4499-A03F-B9C550D4CF12}" destId="{1FABF363-8EAB-4521-863E-22A6C3E04E08}" srcOrd="1" destOrd="0" presId="urn:microsoft.com/office/officeart/2005/8/layout/radial1"/>
    <dgm:cxn modelId="{8DD65993-04F2-40B1-A55D-F6E3578A24C0}" type="presOf" srcId="{C8898212-035B-49AB-91F4-97A39164E028}" destId="{494791A0-E590-4042-8431-2A3220633C1E}" srcOrd="0" destOrd="0" presId="urn:microsoft.com/office/officeart/2005/8/layout/radial1"/>
    <dgm:cxn modelId="{E2A59D63-F795-4E9D-8057-870E5CD46533}" type="presOf" srcId="{A87EEB05-C762-443C-AC5E-9584A507CF41}" destId="{C6A10BED-0223-46B6-9FFA-61F59E8050AA}" srcOrd="1" destOrd="0" presId="urn:microsoft.com/office/officeart/2005/8/layout/radial1"/>
    <dgm:cxn modelId="{6637D512-2C2D-4A94-8285-A2F55A25903A}" type="presOf" srcId="{B501CC53-637F-4B15-ACD3-E6C26B441220}" destId="{819A6E77-8719-415E-BB12-0051F7BD64A0}" srcOrd="0" destOrd="0" presId="urn:microsoft.com/office/officeart/2005/8/layout/radial1"/>
    <dgm:cxn modelId="{215E6823-A63B-4C68-A0DC-3C14E9908F91}" type="presOf" srcId="{401260AC-A58D-44FD-9354-35A2BDC9FBA9}" destId="{0C664BF4-AA84-4599-9E01-43F992482A5C}" srcOrd="0" destOrd="0" presId="urn:microsoft.com/office/officeart/2005/8/layout/radial1"/>
    <dgm:cxn modelId="{6D09EEA0-62C5-4916-8C62-DD70A9AB41B2}" type="presOf" srcId="{D63BC6E3-C7F0-4673-B8E8-2C7D27D054E1}" destId="{95F630EA-244B-40B8-A80E-45D1C62D99EF}" srcOrd="0" destOrd="0" presId="urn:microsoft.com/office/officeart/2005/8/layout/radial1"/>
    <dgm:cxn modelId="{5FD36064-1C30-4034-8526-82E6BA090B14}" srcId="{DD02320A-AFD3-44EA-9AA2-A0BC858232E3}" destId="{B501CC53-637F-4B15-ACD3-E6C26B441220}" srcOrd="3" destOrd="0" parTransId="{A87EEB05-C762-443C-AC5E-9584A507CF41}" sibTransId="{81E11AFF-721A-4E91-80FE-7607C7403741}"/>
    <dgm:cxn modelId="{D9150A0B-84DD-4A83-8C02-247E8D83D5DB}" type="presOf" srcId="{14B14E80-400E-4174-8226-415B8D46ADA1}" destId="{F3FAD063-7EBF-4416-813A-D790C9908F27}" srcOrd="0" destOrd="0" presId="urn:microsoft.com/office/officeart/2005/8/layout/radial1"/>
    <dgm:cxn modelId="{8DC18DBA-8FD1-40B1-8E10-F8E8DC713C2D}" srcId="{DD02320A-AFD3-44EA-9AA2-A0BC858232E3}" destId="{D63BC6E3-C7F0-4673-B8E8-2C7D27D054E1}" srcOrd="1" destOrd="0" parTransId="{C8898212-035B-49AB-91F4-97A39164E028}" sibTransId="{92024FB6-A82E-40CA-94B2-16FC569437F6}"/>
    <dgm:cxn modelId="{B5AFD0BB-8687-4D78-9D1E-56C846B593DC}" type="presOf" srcId="{04A3C9D1-1C9A-4499-A03F-B9C550D4CF12}" destId="{A7FDA1C8-D7B8-4869-8CAE-2BA1CA84D8C8}" srcOrd="0" destOrd="0" presId="urn:microsoft.com/office/officeart/2005/8/layout/radial1"/>
    <dgm:cxn modelId="{92C95521-4ABE-4BEA-B5D5-896BA3A2A0ED}" type="presOf" srcId="{16671C2C-3496-4AFA-A123-E7AAE7721919}" destId="{6E59F7FD-EFCE-456A-A48D-749CB42ECFB5}" srcOrd="0" destOrd="0" presId="urn:microsoft.com/office/officeart/2005/8/layout/radial1"/>
    <dgm:cxn modelId="{7723EF45-DAC8-4CEB-A9DA-B6875D5ED105}" type="presOf" srcId="{DD02320A-AFD3-44EA-9AA2-A0BC858232E3}" destId="{58070DBF-FD5E-4B4E-8A59-4B0DF56E9899}" srcOrd="0" destOrd="0" presId="urn:microsoft.com/office/officeart/2005/8/layout/radial1"/>
    <dgm:cxn modelId="{AD4091A1-6EA1-4EBD-806B-B03C110C50DC}" srcId="{DD02320A-AFD3-44EA-9AA2-A0BC858232E3}" destId="{16671C2C-3496-4AFA-A123-E7AAE7721919}" srcOrd="2" destOrd="0" parTransId="{04A3C9D1-1C9A-4499-A03F-B9C550D4CF12}" sibTransId="{36887764-DDFD-4E3A-AE5A-11AD1B0887E1}"/>
    <dgm:cxn modelId="{2246EB41-3D32-4279-86BD-7C527DC35EF9}" type="presOf" srcId="{C8898212-035B-49AB-91F4-97A39164E028}" destId="{F27AFC09-EC24-4F8A-9773-AD7D79EF6CE3}" srcOrd="1" destOrd="0" presId="urn:microsoft.com/office/officeart/2005/8/layout/radial1"/>
    <dgm:cxn modelId="{BA17AC5D-80B7-4E4B-86E1-43CA9399901E}" type="presParOf" srcId="{4315C825-5940-42AE-9463-AF2BAE452278}" destId="{58070DBF-FD5E-4B4E-8A59-4B0DF56E9899}" srcOrd="0" destOrd="0" presId="urn:microsoft.com/office/officeart/2005/8/layout/radial1"/>
    <dgm:cxn modelId="{B867AF44-F0E5-41AE-A1D6-60ED1F6BDF46}" type="presParOf" srcId="{4315C825-5940-42AE-9463-AF2BAE452278}" destId="{0C664BF4-AA84-4599-9E01-43F992482A5C}" srcOrd="1" destOrd="0" presId="urn:microsoft.com/office/officeart/2005/8/layout/radial1"/>
    <dgm:cxn modelId="{CDA02E81-B27C-4002-8999-3BC1CD0B0413}" type="presParOf" srcId="{0C664BF4-AA84-4599-9E01-43F992482A5C}" destId="{50D08EA9-EA59-40F5-8049-A460829A2F13}" srcOrd="0" destOrd="0" presId="urn:microsoft.com/office/officeart/2005/8/layout/radial1"/>
    <dgm:cxn modelId="{668B91A1-4B38-4CFE-860F-B6DF792442D6}" type="presParOf" srcId="{4315C825-5940-42AE-9463-AF2BAE452278}" destId="{F3FAD063-7EBF-4416-813A-D790C9908F27}" srcOrd="2" destOrd="0" presId="urn:microsoft.com/office/officeart/2005/8/layout/radial1"/>
    <dgm:cxn modelId="{6BA06396-3575-4038-87CC-53D94C43F6C9}" type="presParOf" srcId="{4315C825-5940-42AE-9463-AF2BAE452278}" destId="{494791A0-E590-4042-8431-2A3220633C1E}" srcOrd="3" destOrd="0" presId="urn:microsoft.com/office/officeart/2005/8/layout/radial1"/>
    <dgm:cxn modelId="{CB149BFE-E6D0-4326-96DD-57F1C94D301D}" type="presParOf" srcId="{494791A0-E590-4042-8431-2A3220633C1E}" destId="{F27AFC09-EC24-4F8A-9773-AD7D79EF6CE3}" srcOrd="0" destOrd="0" presId="urn:microsoft.com/office/officeart/2005/8/layout/radial1"/>
    <dgm:cxn modelId="{55AE442E-8960-4B69-83EB-C98091FF4151}" type="presParOf" srcId="{4315C825-5940-42AE-9463-AF2BAE452278}" destId="{95F630EA-244B-40B8-A80E-45D1C62D99EF}" srcOrd="4" destOrd="0" presId="urn:microsoft.com/office/officeart/2005/8/layout/radial1"/>
    <dgm:cxn modelId="{00BD63E5-78B0-4F3E-88D4-9D4FC1804AED}" type="presParOf" srcId="{4315C825-5940-42AE-9463-AF2BAE452278}" destId="{A7FDA1C8-D7B8-4869-8CAE-2BA1CA84D8C8}" srcOrd="5" destOrd="0" presId="urn:microsoft.com/office/officeart/2005/8/layout/radial1"/>
    <dgm:cxn modelId="{067190EA-D534-45E0-A992-F60374F6A8E5}" type="presParOf" srcId="{A7FDA1C8-D7B8-4869-8CAE-2BA1CA84D8C8}" destId="{1FABF363-8EAB-4521-863E-22A6C3E04E08}" srcOrd="0" destOrd="0" presId="urn:microsoft.com/office/officeart/2005/8/layout/radial1"/>
    <dgm:cxn modelId="{E5B9B7B3-0575-4417-8BA6-2CF669DE9797}" type="presParOf" srcId="{4315C825-5940-42AE-9463-AF2BAE452278}" destId="{6E59F7FD-EFCE-456A-A48D-749CB42ECFB5}" srcOrd="6" destOrd="0" presId="urn:microsoft.com/office/officeart/2005/8/layout/radial1"/>
    <dgm:cxn modelId="{4D86C1EE-CD71-47BF-A415-30BA0808DEF4}" type="presParOf" srcId="{4315C825-5940-42AE-9463-AF2BAE452278}" destId="{609DDC31-BA0C-449F-962F-91D003056BA9}" srcOrd="7" destOrd="0" presId="urn:microsoft.com/office/officeart/2005/8/layout/radial1"/>
    <dgm:cxn modelId="{E92B1B92-40D1-44EB-8386-37C6BD8C275D}" type="presParOf" srcId="{609DDC31-BA0C-449F-962F-91D003056BA9}" destId="{C6A10BED-0223-46B6-9FFA-61F59E8050AA}" srcOrd="0" destOrd="0" presId="urn:microsoft.com/office/officeart/2005/8/layout/radial1"/>
    <dgm:cxn modelId="{6F377846-116E-4E1F-8CAB-C8E1728E9E45}" type="presParOf" srcId="{4315C825-5940-42AE-9463-AF2BAE452278}" destId="{819A6E77-8719-415E-BB12-0051F7BD64A0}" srcOrd="8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94F2484-35F5-48B3-A0C8-B7C3547841AF}">
      <dsp:nvSpPr>
        <dsp:cNvPr id="0" name=""/>
        <dsp:cNvSpPr/>
      </dsp:nvSpPr>
      <dsp:spPr>
        <a:xfrm>
          <a:off x="4508685" y="1109943"/>
          <a:ext cx="1991929" cy="54807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73499"/>
              </a:lnTo>
              <a:lnTo>
                <a:pt x="1991929" y="373499"/>
              </a:lnTo>
              <a:lnTo>
                <a:pt x="1991929" y="548078"/>
              </a:lnTo>
            </a:path>
          </a:pathLst>
        </a:custGeom>
        <a:noFill/>
        <a:ln w="285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27F0277-F78B-43C3-974C-CCBC4E0052E1}">
      <dsp:nvSpPr>
        <dsp:cNvPr id="0" name=""/>
        <dsp:cNvSpPr/>
      </dsp:nvSpPr>
      <dsp:spPr>
        <a:xfrm>
          <a:off x="2246300" y="2854685"/>
          <a:ext cx="1151645" cy="54807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73499"/>
              </a:lnTo>
              <a:lnTo>
                <a:pt x="1151645" y="373499"/>
              </a:lnTo>
              <a:lnTo>
                <a:pt x="1151645" y="548078"/>
              </a:lnTo>
            </a:path>
          </a:pathLst>
        </a:custGeom>
        <a:noFill/>
        <a:ln w="2857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7601B86-DBC8-49FA-B3C2-809DA9EE7CB5}">
      <dsp:nvSpPr>
        <dsp:cNvPr id="0" name=""/>
        <dsp:cNvSpPr/>
      </dsp:nvSpPr>
      <dsp:spPr>
        <a:xfrm>
          <a:off x="1094655" y="2854685"/>
          <a:ext cx="1151645" cy="548078"/>
        </a:xfrm>
        <a:custGeom>
          <a:avLst/>
          <a:gdLst/>
          <a:ahLst/>
          <a:cxnLst/>
          <a:rect l="0" t="0" r="0" b="0"/>
          <a:pathLst>
            <a:path>
              <a:moveTo>
                <a:pt x="1151645" y="0"/>
              </a:moveTo>
              <a:lnTo>
                <a:pt x="1151645" y="373499"/>
              </a:lnTo>
              <a:lnTo>
                <a:pt x="0" y="373499"/>
              </a:lnTo>
              <a:lnTo>
                <a:pt x="0" y="548078"/>
              </a:lnTo>
            </a:path>
          </a:pathLst>
        </a:custGeom>
        <a:noFill/>
        <a:ln w="2857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2457FF5-AA35-4F59-AF7C-71B9F80F104D}">
      <dsp:nvSpPr>
        <dsp:cNvPr id="0" name=""/>
        <dsp:cNvSpPr/>
      </dsp:nvSpPr>
      <dsp:spPr>
        <a:xfrm>
          <a:off x="2246300" y="1109943"/>
          <a:ext cx="2262384" cy="548078"/>
        </a:xfrm>
        <a:custGeom>
          <a:avLst/>
          <a:gdLst/>
          <a:ahLst/>
          <a:cxnLst/>
          <a:rect l="0" t="0" r="0" b="0"/>
          <a:pathLst>
            <a:path>
              <a:moveTo>
                <a:pt x="2262384" y="0"/>
              </a:moveTo>
              <a:lnTo>
                <a:pt x="2262384" y="373499"/>
              </a:lnTo>
              <a:lnTo>
                <a:pt x="0" y="373499"/>
              </a:lnTo>
              <a:lnTo>
                <a:pt x="0" y="548078"/>
              </a:lnTo>
            </a:path>
          </a:pathLst>
        </a:custGeom>
        <a:noFill/>
        <a:ln w="285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62E07B3-6316-40BA-9BBC-9F9EF346AA56}">
      <dsp:nvSpPr>
        <dsp:cNvPr id="0" name=""/>
        <dsp:cNvSpPr/>
      </dsp:nvSpPr>
      <dsp:spPr>
        <a:xfrm>
          <a:off x="3054559" y="2251"/>
          <a:ext cx="2908251" cy="1107691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AF60506-49FA-48C3-824C-6D7C24824C2F}">
      <dsp:nvSpPr>
        <dsp:cNvPr id="0" name=""/>
        <dsp:cNvSpPr/>
      </dsp:nvSpPr>
      <dsp:spPr>
        <a:xfrm>
          <a:off x="3263949" y="201172"/>
          <a:ext cx="2908251" cy="110769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8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Điểm</a:t>
          </a:r>
          <a:r>
            <a:rPr lang="de-DE" sz="28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de-DE" sz="28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môn</a:t>
          </a:r>
          <a:r>
            <a:rPr lang="de-DE" sz="28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de-DE" sz="28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học</a:t>
          </a:r>
          <a:endParaRPr lang="de-DE" sz="2800" b="1" kern="12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3263949" y="201172"/>
        <a:ext cx="2908251" cy="1107691"/>
      </dsp:txXfrm>
    </dsp:sp>
    <dsp:sp modelId="{A8F57601-D405-46E6-99C3-1EAD8F5F1EDC}">
      <dsp:nvSpPr>
        <dsp:cNvPr id="0" name=""/>
        <dsp:cNvSpPr/>
      </dsp:nvSpPr>
      <dsp:spPr>
        <a:xfrm>
          <a:off x="463761" y="1658021"/>
          <a:ext cx="3565078" cy="1196663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AFED928-E6BF-438B-927C-7FBF76D34F17}">
      <dsp:nvSpPr>
        <dsp:cNvPr id="0" name=""/>
        <dsp:cNvSpPr/>
      </dsp:nvSpPr>
      <dsp:spPr>
        <a:xfrm>
          <a:off x="673151" y="1856942"/>
          <a:ext cx="3565078" cy="119666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8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Điểm kiểm tra bộ phận (30% - 40%)</a:t>
          </a:r>
          <a:endParaRPr lang="de-DE" sz="2800" kern="12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673151" y="1856942"/>
        <a:ext cx="3565078" cy="1196663"/>
      </dsp:txXfrm>
    </dsp:sp>
    <dsp:sp modelId="{89E383A2-713F-41FA-BE70-458EFE0A07AF}">
      <dsp:nvSpPr>
        <dsp:cNvPr id="0" name=""/>
        <dsp:cNvSpPr/>
      </dsp:nvSpPr>
      <dsp:spPr>
        <a:xfrm>
          <a:off x="152400" y="3402764"/>
          <a:ext cx="1884510" cy="1196663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42EE38B-BBE7-4704-907D-588031D7AB78}">
      <dsp:nvSpPr>
        <dsp:cNvPr id="0" name=""/>
        <dsp:cNvSpPr/>
      </dsp:nvSpPr>
      <dsp:spPr>
        <a:xfrm>
          <a:off x="361790" y="3601684"/>
          <a:ext cx="1884510" cy="119666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4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Kết</a:t>
          </a:r>
          <a:r>
            <a:rPr lang="de-DE" sz="24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de-DE" sz="24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quả</a:t>
          </a:r>
          <a:r>
            <a:rPr lang="de-DE" sz="24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de-DE" sz="24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bài</a:t>
          </a:r>
          <a:r>
            <a:rPr lang="de-DE" sz="24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de-DE" sz="24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tập</a:t>
          </a:r>
          <a:r>
            <a:rPr lang="de-DE" sz="24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de-DE" sz="24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nhóm</a:t>
          </a:r>
          <a:endParaRPr lang="de-DE" sz="2400" kern="12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361790" y="3601684"/>
        <a:ext cx="1884510" cy="1196663"/>
      </dsp:txXfrm>
    </dsp:sp>
    <dsp:sp modelId="{C6041889-E2B3-4504-8901-EBB261F095F9}">
      <dsp:nvSpPr>
        <dsp:cNvPr id="0" name=""/>
        <dsp:cNvSpPr/>
      </dsp:nvSpPr>
      <dsp:spPr>
        <a:xfrm>
          <a:off x="2455690" y="3402764"/>
          <a:ext cx="1884510" cy="1196663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7F1227F-B516-4D55-BF16-547BD19489C0}">
      <dsp:nvSpPr>
        <dsp:cNvPr id="0" name=""/>
        <dsp:cNvSpPr/>
      </dsp:nvSpPr>
      <dsp:spPr>
        <a:xfrm>
          <a:off x="2665080" y="3601684"/>
          <a:ext cx="1884510" cy="119666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4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Kết</a:t>
          </a:r>
          <a:r>
            <a:rPr lang="de-DE" sz="24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de-DE" sz="24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quả</a:t>
          </a:r>
          <a:r>
            <a:rPr lang="de-DE" sz="24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de-DE" sz="24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thuyết</a:t>
          </a:r>
          <a:r>
            <a:rPr lang="de-DE" sz="24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de-DE" sz="24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trình</a:t>
          </a:r>
          <a:r>
            <a:rPr lang="de-DE" sz="24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de-DE" sz="24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tiểu</a:t>
          </a:r>
          <a:r>
            <a:rPr lang="de-DE" sz="24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de-DE" sz="24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luận</a:t>
          </a:r>
          <a:endParaRPr lang="de-DE" sz="2400" kern="12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2665080" y="3601684"/>
        <a:ext cx="1884510" cy="1196663"/>
      </dsp:txXfrm>
    </dsp:sp>
    <dsp:sp modelId="{056B1B75-A300-4CFA-A69F-0504ED5E93B0}">
      <dsp:nvSpPr>
        <dsp:cNvPr id="0" name=""/>
        <dsp:cNvSpPr/>
      </dsp:nvSpPr>
      <dsp:spPr>
        <a:xfrm>
          <a:off x="4447619" y="1658021"/>
          <a:ext cx="4105989" cy="1196663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393679E-14EB-4A53-8AAB-3185A4572A07}">
      <dsp:nvSpPr>
        <dsp:cNvPr id="0" name=""/>
        <dsp:cNvSpPr/>
      </dsp:nvSpPr>
      <dsp:spPr>
        <a:xfrm>
          <a:off x="4657009" y="1856942"/>
          <a:ext cx="4105989" cy="119666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8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Điểm kiểm tra kết thúc học phần (60% - 70%)</a:t>
          </a:r>
          <a:endParaRPr lang="de-DE" sz="2800" kern="12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657009" y="1856942"/>
        <a:ext cx="4105989" cy="1196663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8070DBF-FD5E-4B4E-8A59-4B0DF56E9899}">
      <dsp:nvSpPr>
        <dsp:cNvPr id="0" name=""/>
        <dsp:cNvSpPr/>
      </dsp:nvSpPr>
      <dsp:spPr>
        <a:xfrm>
          <a:off x="2815182" y="1297866"/>
          <a:ext cx="3536226" cy="98566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800" b="1" kern="1200" dirty="0" err="1" smtClean="0">
              <a:latin typeface="Times New Roman" pitchFamily="18" charset="0"/>
              <a:cs typeface="Times New Roman" pitchFamily="18" charset="0"/>
            </a:rPr>
            <a:t>Tình</a:t>
          </a:r>
          <a:r>
            <a:rPr lang="de-DE" sz="28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de-DE" sz="2800" b="1" kern="1200" dirty="0" err="1" smtClean="0">
              <a:latin typeface="Times New Roman" pitchFamily="18" charset="0"/>
              <a:cs typeface="Times New Roman" pitchFamily="18" charset="0"/>
            </a:rPr>
            <a:t>huống</a:t>
          </a:r>
          <a:r>
            <a:rPr lang="de-DE" sz="28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de-DE" sz="2800" b="1" kern="1200" dirty="0" err="1" smtClean="0">
              <a:latin typeface="Times New Roman" pitchFamily="18" charset="0"/>
              <a:cs typeface="Times New Roman" pitchFamily="18" charset="0"/>
            </a:rPr>
            <a:t>lớn</a:t>
          </a:r>
          <a:endParaRPr lang="de-DE" sz="28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2815182" y="1297866"/>
        <a:ext cx="3536226" cy="985666"/>
      </dsp:txXfrm>
    </dsp:sp>
    <dsp:sp modelId="{0C664BF4-AA84-4599-9E01-43F992482A5C}">
      <dsp:nvSpPr>
        <dsp:cNvPr id="0" name=""/>
        <dsp:cNvSpPr/>
      </dsp:nvSpPr>
      <dsp:spPr>
        <a:xfrm rot="16200000">
          <a:off x="4434453" y="1139322"/>
          <a:ext cx="297684" cy="19402"/>
        </a:xfrm>
        <a:custGeom>
          <a:avLst/>
          <a:gdLst/>
          <a:ahLst/>
          <a:cxnLst/>
          <a:rect l="0" t="0" r="0" b="0"/>
          <a:pathLst>
            <a:path>
              <a:moveTo>
                <a:pt x="0" y="9701"/>
              </a:moveTo>
              <a:lnTo>
                <a:pt x="297684" y="9701"/>
              </a:lnTo>
            </a:path>
          </a:pathLst>
        </a:custGeom>
        <a:noFill/>
        <a:ln w="285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500" kern="1200"/>
        </a:p>
      </dsp:txBody>
      <dsp:txXfrm rot="16200000">
        <a:off x="4575853" y="1141582"/>
        <a:ext cx="14884" cy="14884"/>
      </dsp:txXfrm>
    </dsp:sp>
    <dsp:sp modelId="{F3FAD063-7EBF-4416-813A-D790C9908F27}">
      <dsp:nvSpPr>
        <dsp:cNvPr id="0" name=""/>
        <dsp:cNvSpPr/>
      </dsp:nvSpPr>
      <dsp:spPr>
        <a:xfrm>
          <a:off x="3375390" y="14515"/>
          <a:ext cx="2415809" cy="985666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000" b="1" i="1" kern="1200" dirty="0" err="1" smtClean="0">
              <a:latin typeface="Times New Roman" pitchFamily="18" charset="0"/>
              <a:cs typeface="Times New Roman" pitchFamily="18" charset="0"/>
            </a:rPr>
            <a:t>Tình</a:t>
          </a:r>
          <a:r>
            <a:rPr lang="de-DE" sz="2000" b="1" i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de-DE" sz="2000" b="1" i="1" kern="1200" dirty="0" err="1" smtClean="0">
              <a:latin typeface="Times New Roman" pitchFamily="18" charset="0"/>
              <a:cs typeface="Times New Roman" pitchFamily="18" charset="0"/>
            </a:rPr>
            <a:t>huống</a:t>
          </a:r>
          <a:r>
            <a:rPr lang="de-DE" sz="2000" b="1" i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de-DE" sz="2000" b="1" i="1" kern="1200" dirty="0" err="1" smtClean="0">
              <a:latin typeface="Times New Roman" pitchFamily="18" charset="0"/>
              <a:cs typeface="Times New Roman" pitchFamily="18" charset="0"/>
            </a:rPr>
            <a:t>nhỏ</a:t>
          </a:r>
          <a:r>
            <a:rPr lang="de-DE" sz="2000" b="1" i="1" kern="1200" dirty="0" smtClean="0">
              <a:latin typeface="Times New Roman" pitchFamily="18" charset="0"/>
              <a:cs typeface="Times New Roman" pitchFamily="18" charset="0"/>
            </a:rPr>
            <a:t> (2 </a:t>
          </a:r>
          <a:r>
            <a:rPr lang="de-DE" sz="2000" b="1" i="1" kern="1200" dirty="0" err="1" smtClean="0">
              <a:latin typeface="Times New Roman" pitchFamily="18" charset="0"/>
              <a:cs typeface="Times New Roman" pitchFamily="18" charset="0"/>
            </a:rPr>
            <a:t>nhóm</a:t>
          </a:r>
          <a:r>
            <a:rPr lang="de-DE" sz="2000" b="1" i="1" kern="1200" dirty="0" smtClean="0">
              <a:latin typeface="Times New Roman" pitchFamily="18" charset="0"/>
              <a:cs typeface="Times New Roman" pitchFamily="18" charset="0"/>
            </a:rPr>
            <a:t>)</a:t>
          </a:r>
          <a:endParaRPr lang="de-DE" sz="2000" b="1" i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3375390" y="14515"/>
        <a:ext cx="2415809" cy="985666"/>
      </dsp:txXfrm>
    </dsp:sp>
    <dsp:sp modelId="{494791A0-E590-4042-8431-2A3220633C1E}">
      <dsp:nvSpPr>
        <dsp:cNvPr id="0" name=""/>
        <dsp:cNvSpPr/>
      </dsp:nvSpPr>
      <dsp:spPr>
        <a:xfrm rot="21597489">
          <a:off x="6351402" y="1779552"/>
          <a:ext cx="421962" cy="19402"/>
        </a:xfrm>
        <a:custGeom>
          <a:avLst/>
          <a:gdLst/>
          <a:ahLst/>
          <a:cxnLst/>
          <a:rect l="0" t="0" r="0" b="0"/>
          <a:pathLst>
            <a:path>
              <a:moveTo>
                <a:pt x="0" y="9701"/>
              </a:moveTo>
              <a:lnTo>
                <a:pt x="421962" y="9701"/>
              </a:lnTo>
            </a:path>
          </a:pathLst>
        </a:custGeom>
        <a:noFill/>
        <a:ln w="285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500" kern="1200"/>
        </a:p>
      </dsp:txBody>
      <dsp:txXfrm rot="21597489">
        <a:off x="6551835" y="1778705"/>
        <a:ext cx="21098" cy="21098"/>
      </dsp:txXfrm>
    </dsp:sp>
    <dsp:sp modelId="{95F630EA-244B-40B8-A80E-45D1C62D99EF}">
      <dsp:nvSpPr>
        <dsp:cNvPr id="0" name=""/>
        <dsp:cNvSpPr/>
      </dsp:nvSpPr>
      <dsp:spPr>
        <a:xfrm>
          <a:off x="6773363" y="1295401"/>
          <a:ext cx="2370636" cy="985666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000" b="1" i="1" kern="1200" dirty="0" err="1" smtClean="0">
              <a:latin typeface="Times New Roman" pitchFamily="18" charset="0"/>
              <a:cs typeface="Times New Roman" pitchFamily="18" charset="0"/>
            </a:rPr>
            <a:t>Tình</a:t>
          </a:r>
          <a:r>
            <a:rPr lang="de-DE" sz="2000" b="1" i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de-DE" sz="2000" b="1" i="1" kern="1200" dirty="0" err="1" smtClean="0">
              <a:latin typeface="Times New Roman" pitchFamily="18" charset="0"/>
              <a:cs typeface="Times New Roman" pitchFamily="18" charset="0"/>
            </a:rPr>
            <a:t>huống</a:t>
          </a:r>
          <a:r>
            <a:rPr lang="de-DE" sz="2000" b="1" i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de-DE" sz="2000" b="1" i="1" kern="1200" dirty="0" err="1" smtClean="0">
              <a:latin typeface="Times New Roman" pitchFamily="18" charset="0"/>
              <a:cs typeface="Times New Roman" pitchFamily="18" charset="0"/>
            </a:rPr>
            <a:t>nhỏ</a:t>
          </a:r>
          <a:r>
            <a:rPr lang="de-DE" sz="2000" b="1" i="1" kern="1200" dirty="0" smtClean="0">
              <a:latin typeface="Times New Roman" pitchFamily="18" charset="0"/>
              <a:cs typeface="Times New Roman" pitchFamily="18" charset="0"/>
            </a:rPr>
            <a:t> (2 </a:t>
          </a:r>
          <a:r>
            <a:rPr lang="de-DE" sz="2000" b="1" i="1" kern="1200" dirty="0" err="1" smtClean="0">
              <a:latin typeface="Times New Roman" pitchFamily="18" charset="0"/>
              <a:cs typeface="Times New Roman" pitchFamily="18" charset="0"/>
            </a:rPr>
            <a:t>nhóm</a:t>
          </a:r>
          <a:r>
            <a:rPr lang="de-DE" sz="2000" b="1" i="1" kern="1200" dirty="0" smtClean="0">
              <a:latin typeface="Times New Roman" pitchFamily="18" charset="0"/>
              <a:cs typeface="Times New Roman" pitchFamily="18" charset="0"/>
            </a:rPr>
            <a:t>)</a:t>
          </a:r>
          <a:endParaRPr lang="de-DE" sz="2000" b="1" i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6773363" y="1295401"/>
        <a:ext cx="2370636" cy="985666"/>
      </dsp:txXfrm>
    </dsp:sp>
    <dsp:sp modelId="{A7FDA1C8-D7B8-4869-8CAE-2BA1CA84D8C8}">
      <dsp:nvSpPr>
        <dsp:cNvPr id="0" name=""/>
        <dsp:cNvSpPr/>
      </dsp:nvSpPr>
      <dsp:spPr>
        <a:xfrm rot="5400000">
          <a:off x="4434453" y="2422674"/>
          <a:ext cx="297684" cy="19402"/>
        </a:xfrm>
        <a:custGeom>
          <a:avLst/>
          <a:gdLst/>
          <a:ahLst/>
          <a:cxnLst/>
          <a:rect l="0" t="0" r="0" b="0"/>
          <a:pathLst>
            <a:path>
              <a:moveTo>
                <a:pt x="0" y="9701"/>
              </a:moveTo>
              <a:lnTo>
                <a:pt x="297684" y="9701"/>
              </a:lnTo>
            </a:path>
          </a:pathLst>
        </a:custGeom>
        <a:noFill/>
        <a:ln w="285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500" kern="1200"/>
        </a:p>
      </dsp:txBody>
      <dsp:txXfrm rot="5400000">
        <a:off x="4575853" y="2424933"/>
        <a:ext cx="14884" cy="14884"/>
      </dsp:txXfrm>
    </dsp:sp>
    <dsp:sp modelId="{6E59F7FD-EFCE-456A-A48D-749CB42ECFB5}">
      <dsp:nvSpPr>
        <dsp:cNvPr id="0" name=""/>
        <dsp:cNvSpPr/>
      </dsp:nvSpPr>
      <dsp:spPr>
        <a:xfrm>
          <a:off x="3375390" y="2581218"/>
          <a:ext cx="2415809" cy="985666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000" b="1" i="1" kern="1200" dirty="0" err="1" smtClean="0">
              <a:latin typeface="Times New Roman" pitchFamily="18" charset="0"/>
              <a:cs typeface="Times New Roman" pitchFamily="18" charset="0"/>
            </a:rPr>
            <a:t>Tình</a:t>
          </a:r>
          <a:r>
            <a:rPr lang="de-DE" sz="2000" b="1" i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de-DE" sz="2000" b="1" i="1" kern="1200" dirty="0" err="1" smtClean="0">
              <a:latin typeface="Times New Roman" pitchFamily="18" charset="0"/>
              <a:cs typeface="Times New Roman" pitchFamily="18" charset="0"/>
            </a:rPr>
            <a:t>huống</a:t>
          </a:r>
          <a:r>
            <a:rPr lang="de-DE" sz="2000" b="1" i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de-DE" sz="2000" b="1" i="1" kern="1200" dirty="0" err="1" smtClean="0">
              <a:latin typeface="Times New Roman" pitchFamily="18" charset="0"/>
              <a:cs typeface="Times New Roman" pitchFamily="18" charset="0"/>
            </a:rPr>
            <a:t>nhỏ</a:t>
          </a:r>
          <a:r>
            <a:rPr lang="de-DE" sz="2000" b="1" i="1" kern="1200" dirty="0" smtClean="0">
              <a:latin typeface="Times New Roman" pitchFamily="18" charset="0"/>
              <a:cs typeface="Times New Roman" pitchFamily="18" charset="0"/>
            </a:rPr>
            <a:t> (2 </a:t>
          </a:r>
          <a:r>
            <a:rPr lang="de-DE" sz="2000" b="1" i="1" kern="1200" dirty="0" err="1" smtClean="0">
              <a:latin typeface="Times New Roman" pitchFamily="18" charset="0"/>
              <a:cs typeface="Times New Roman" pitchFamily="18" charset="0"/>
            </a:rPr>
            <a:t>nhóm</a:t>
          </a:r>
          <a:r>
            <a:rPr lang="de-DE" sz="2000" b="1" i="1" kern="1200" dirty="0" smtClean="0">
              <a:latin typeface="Times New Roman" pitchFamily="18" charset="0"/>
              <a:cs typeface="Times New Roman" pitchFamily="18" charset="0"/>
            </a:rPr>
            <a:t>)</a:t>
          </a:r>
          <a:endParaRPr lang="de-DE" sz="2000" b="1" i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3375390" y="2581218"/>
        <a:ext cx="2415809" cy="985666"/>
      </dsp:txXfrm>
    </dsp:sp>
    <dsp:sp modelId="{609DDC31-BA0C-449F-962F-91D003056BA9}">
      <dsp:nvSpPr>
        <dsp:cNvPr id="0" name=""/>
        <dsp:cNvSpPr/>
      </dsp:nvSpPr>
      <dsp:spPr>
        <a:xfrm rot="10802504">
          <a:off x="2415817" y="1779565"/>
          <a:ext cx="399370" cy="19402"/>
        </a:xfrm>
        <a:custGeom>
          <a:avLst/>
          <a:gdLst/>
          <a:ahLst/>
          <a:cxnLst/>
          <a:rect l="0" t="0" r="0" b="0"/>
          <a:pathLst>
            <a:path>
              <a:moveTo>
                <a:pt x="0" y="9701"/>
              </a:moveTo>
              <a:lnTo>
                <a:pt x="399370" y="9701"/>
              </a:lnTo>
            </a:path>
          </a:pathLst>
        </a:custGeom>
        <a:noFill/>
        <a:ln w="285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500" kern="1200"/>
        </a:p>
      </dsp:txBody>
      <dsp:txXfrm rot="10802504">
        <a:off x="2605518" y="1779282"/>
        <a:ext cx="19968" cy="19968"/>
      </dsp:txXfrm>
    </dsp:sp>
    <dsp:sp modelId="{819A6E77-8719-415E-BB12-0051F7BD64A0}">
      <dsp:nvSpPr>
        <dsp:cNvPr id="0" name=""/>
        <dsp:cNvSpPr/>
      </dsp:nvSpPr>
      <dsp:spPr>
        <a:xfrm>
          <a:off x="0" y="1295407"/>
          <a:ext cx="2415819" cy="985666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000" b="1" i="1" kern="1200" dirty="0" err="1" smtClean="0">
              <a:latin typeface="Times New Roman" pitchFamily="18" charset="0"/>
              <a:cs typeface="Times New Roman" pitchFamily="18" charset="0"/>
            </a:rPr>
            <a:t>Tình</a:t>
          </a:r>
          <a:r>
            <a:rPr lang="de-DE" sz="2000" b="1" i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de-DE" sz="2000" b="1" i="1" kern="1200" dirty="0" err="1" smtClean="0">
              <a:latin typeface="Times New Roman" pitchFamily="18" charset="0"/>
              <a:cs typeface="Times New Roman" pitchFamily="18" charset="0"/>
            </a:rPr>
            <a:t>huống</a:t>
          </a:r>
          <a:r>
            <a:rPr lang="de-DE" sz="2000" b="1" i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de-DE" sz="2000" b="1" i="1" kern="1200" dirty="0" err="1" smtClean="0">
              <a:latin typeface="Times New Roman" pitchFamily="18" charset="0"/>
              <a:cs typeface="Times New Roman" pitchFamily="18" charset="0"/>
            </a:rPr>
            <a:t>nhỏ</a:t>
          </a:r>
          <a:r>
            <a:rPr lang="de-DE" sz="2000" b="1" i="1" kern="1200" dirty="0" smtClean="0">
              <a:latin typeface="Times New Roman" pitchFamily="18" charset="0"/>
              <a:cs typeface="Times New Roman" pitchFamily="18" charset="0"/>
            </a:rPr>
            <a:t> (2 </a:t>
          </a:r>
          <a:r>
            <a:rPr lang="de-DE" sz="2000" b="1" i="1" kern="1200" dirty="0" err="1" smtClean="0">
              <a:latin typeface="Times New Roman" pitchFamily="18" charset="0"/>
              <a:cs typeface="Times New Roman" pitchFamily="18" charset="0"/>
            </a:rPr>
            <a:t>nhóm</a:t>
          </a:r>
          <a:r>
            <a:rPr lang="de-DE" sz="2000" b="1" i="1" kern="1200" dirty="0" smtClean="0">
              <a:latin typeface="Times New Roman" pitchFamily="18" charset="0"/>
              <a:cs typeface="Times New Roman" pitchFamily="18" charset="0"/>
            </a:rPr>
            <a:t>)</a:t>
          </a:r>
          <a:endParaRPr lang="de-DE" sz="2000" b="1" i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1295407"/>
        <a:ext cx="2415819" cy="98566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foli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0100" y="3571876"/>
            <a:ext cx="7000924" cy="1071570"/>
          </a:xfrm>
          <a:noFill/>
        </p:spPr>
        <p:txBody>
          <a:bodyPr/>
          <a:lstStyle>
            <a:lvl1pPr marL="0" indent="0" algn="ctr">
              <a:buNone/>
              <a:defRPr sz="2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altLang="ko-KR" smtClean="0"/>
              <a:t>Formatvorlage des Untertitelmasters durch Klicken bearbeiten</a:t>
            </a:r>
            <a:endParaRPr lang="ko-KR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DD2F1-6E9C-4621-9CBC-F6721A986BE4}" type="datetimeFigureOut">
              <a:rPr lang="de-DE" smtClean="0"/>
              <a:pPr/>
              <a:t>11.07.2011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E793A-78E6-416B-81B8-39F980F14B7D}" type="slidenum">
              <a:rPr lang="de-DE" smtClean="0"/>
              <a:pPr/>
              <a:t>‹#›</a:t>
            </a:fld>
            <a:endParaRPr lang="de-DE"/>
          </a:p>
        </p:txBody>
      </p:sp>
      <p:sp>
        <p:nvSpPr>
          <p:cNvPr id="21" name="Title 20"/>
          <p:cNvSpPr>
            <a:spLocks noGrp="1"/>
          </p:cNvSpPr>
          <p:nvPr>
            <p:ph type="title"/>
          </p:nvPr>
        </p:nvSpPr>
        <p:spPr>
          <a:xfrm>
            <a:off x="357158" y="1643050"/>
            <a:ext cx="8215370" cy="1571636"/>
          </a:xfrm>
        </p:spPr>
        <p:txBody>
          <a:bodyPr anchor="b"/>
          <a:lstStyle>
            <a:lvl1pPr algn="ctr">
              <a:defRPr b="0">
                <a:solidFill>
                  <a:schemeClr val="bg1"/>
                </a:solidFill>
                <a:effectLst>
                  <a:glow rad="101600">
                    <a:schemeClr val="tx2"/>
                  </a:glow>
                </a:effectLst>
              </a:defRPr>
            </a:lvl1pPr>
          </a:lstStyle>
          <a:p>
            <a:r>
              <a:rPr lang="de-DE" altLang="ko-KR" smtClean="0"/>
              <a:t>Titelmasterformat durch Klicken bearbeiten</a:t>
            </a:r>
            <a:endParaRPr lang="ko-KR" altLang="en-US" dirty="0"/>
          </a:p>
        </p:txBody>
      </p:sp>
      <p:grpSp>
        <p:nvGrpSpPr>
          <p:cNvPr id="2" name="Group 13"/>
          <p:cNvGrpSpPr/>
          <p:nvPr/>
        </p:nvGrpSpPr>
        <p:grpSpPr>
          <a:xfrm>
            <a:off x="-256" y="3286124"/>
            <a:ext cx="9144000" cy="150516"/>
            <a:chOff x="-256" y="3286124"/>
            <a:chExt cx="9144000" cy="150516"/>
          </a:xfrm>
        </p:grpSpPr>
        <p:sp>
          <p:nvSpPr>
            <p:cNvPr id="16" name="Rectangle 15"/>
            <p:cNvSpPr/>
            <p:nvPr userDrawn="1"/>
          </p:nvSpPr>
          <p:spPr>
            <a:xfrm>
              <a:off x="-256" y="3286124"/>
              <a:ext cx="9144000" cy="150400"/>
            </a:xfrm>
            <a:prstGeom prst="rect">
              <a:avLst/>
            </a:prstGeom>
            <a:solidFill>
              <a:schemeClr val="tx2">
                <a:shade val="50000"/>
              </a:schemeClr>
            </a:solidFill>
            <a:ln w="28575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n>
                  <a:noFill/>
                </a:ln>
              </a:endParaRPr>
            </a:p>
          </p:txBody>
        </p:sp>
        <p:grpSp>
          <p:nvGrpSpPr>
            <p:cNvPr id="7" name="Group 12"/>
            <p:cNvGrpSpPr/>
            <p:nvPr/>
          </p:nvGrpSpPr>
          <p:grpSpPr>
            <a:xfrm>
              <a:off x="5214942" y="3286124"/>
              <a:ext cx="3285830" cy="150516"/>
              <a:chOff x="5214942" y="3286124"/>
              <a:chExt cx="3285830" cy="150516"/>
            </a:xfrm>
          </p:grpSpPr>
          <p:sp>
            <p:nvSpPr>
              <p:cNvPr id="18" name="Rectangle 17"/>
              <p:cNvSpPr/>
              <p:nvPr userDrawn="1"/>
            </p:nvSpPr>
            <p:spPr>
              <a:xfrm>
                <a:off x="6310006" y="3286182"/>
                <a:ext cx="1095383" cy="150458"/>
              </a:xfrm>
              <a:prstGeom prst="rect">
                <a:avLst/>
              </a:prstGeom>
              <a:solidFill>
                <a:schemeClr val="accent2"/>
              </a:solidFill>
              <a:ln w="28575" cap="flat" cmpd="sng" algn="ctr">
                <a:noFill/>
                <a:prstDash val="solid"/>
              </a:ln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9" name="Rectangle 18"/>
              <p:cNvSpPr/>
              <p:nvPr userDrawn="1"/>
            </p:nvSpPr>
            <p:spPr>
              <a:xfrm>
                <a:off x="7405389" y="3286182"/>
                <a:ext cx="1095383" cy="150458"/>
              </a:xfrm>
              <a:prstGeom prst="rect">
                <a:avLst/>
              </a:prstGeom>
              <a:solidFill>
                <a:schemeClr val="accent3"/>
              </a:solidFill>
              <a:ln w="28575" cap="flat" cmpd="sng" algn="ctr">
                <a:noFill/>
                <a:prstDash val="solid"/>
              </a:ln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20" name="Rectangle 19"/>
              <p:cNvSpPr/>
              <p:nvPr userDrawn="1"/>
            </p:nvSpPr>
            <p:spPr>
              <a:xfrm>
                <a:off x="5214942" y="3286124"/>
                <a:ext cx="1095383" cy="150458"/>
              </a:xfrm>
              <a:prstGeom prst="rect">
                <a:avLst/>
              </a:prstGeom>
              <a:solidFill>
                <a:schemeClr val="accent1"/>
              </a:solidFill>
              <a:ln w="28575" cap="flat" cmpd="sng" algn="ctr">
                <a:noFill/>
                <a:prstDash val="solid"/>
              </a:ln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7218" y="71414"/>
            <a:ext cx="8160978" cy="1214446"/>
          </a:xfrm>
        </p:spPr>
        <p:txBody>
          <a:bodyPr/>
          <a:lstStyle/>
          <a:p>
            <a:r>
              <a:rPr lang="de-DE" altLang="ko-KR" smtClean="0"/>
              <a:t>Titelmasterformat durch Klicken bearbeiten</a:t>
            </a:r>
            <a:endParaRPr lang="ko-KR" alt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0034" y="1500174"/>
            <a:ext cx="8186766" cy="4625991"/>
          </a:xfrm>
        </p:spPr>
        <p:txBody>
          <a:bodyPr vert="eaVert"/>
          <a:lstStyle/>
          <a:p>
            <a:pPr lvl="0"/>
            <a:r>
              <a:rPr lang="de-DE" altLang="ko-KR" smtClean="0"/>
              <a:t>Textmasterformate durch Klicken bearbeiten</a:t>
            </a:r>
          </a:p>
          <a:p>
            <a:pPr lvl="1"/>
            <a:r>
              <a:rPr lang="de-DE" altLang="ko-KR" smtClean="0"/>
              <a:t>Zweite Ebene</a:t>
            </a:r>
          </a:p>
          <a:p>
            <a:pPr lvl="2"/>
            <a:r>
              <a:rPr lang="de-DE" altLang="ko-KR" smtClean="0"/>
              <a:t>Dritte Ebene</a:t>
            </a:r>
          </a:p>
          <a:p>
            <a:pPr lvl="3"/>
            <a:r>
              <a:rPr lang="de-DE" altLang="ko-KR" smtClean="0"/>
              <a:t>Vierte Ebene</a:t>
            </a:r>
          </a:p>
          <a:p>
            <a:pPr lvl="4"/>
            <a:r>
              <a:rPr lang="de-DE" altLang="ko-KR" smtClean="0"/>
              <a:t>Fünfte Ebene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DD2F1-6E9C-4621-9CBC-F6721A986BE4}" type="datetimeFigureOut">
              <a:rPr lang="de-DE" smtClean="0"/>
              <a:pPr/>
              <a:t>11.07.2011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E793A-78E6-416B-81B8-39F980F14B7D}" type="slidenum">
              <a:rPr lang="de-DE" smtClean="0"/>
              <a:pPr/>
              <a:t>‹#›</a:t>
            </a:fld>
            <a:endParaRPr lang="de-DE"/>
          </a:p>
        </p:txBody>
      </p:sp>
      <p:grpSp>
        <p:nvGrpSpPr>
          <p:cNvPr id="7" name="Group 12"/>
          <p:cNvGrpSpPr/>
          <p:nvPr/>
        </p:nvGrpSpPr>
        <p:grpSpPr>
          <a:xfrm>
            <a:off x="0" y="1357298"/>
            <a:ext cx="9144000" cy="60580"/>
            <a:chOff x="0" y="1142984"/>
            <a:chExt cx="9144000" cy="60580"/>
          </a:xfrm>
        </p:grpSpPr>
        <p:sp>
          <p:nvSpPr>
            <p:cNvPr id="8" name="Rectangle 7"/>
            <p:cNvSpPr/>
            <p:nvPr userDrawn="1"/>
          </p:nvSpPr>
          <p:spPr>
            <a:xfrm flipH="1">
              <a:off x="0" y="1142984"/>
              <a:ext cx="9144000" cy="60560"/>
            </a:xfrm>
            <a:prstGeom prst="rect">
              <a:avLst/>
            </a:prstGeom>
            <a:solidFill>
              <a:schemeClr val="tx2">
                <a:shade val="50000"/>
              </a:schemeClr>
            </a:solidFill>
            <a:ln w="28575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grpSp>
          <p:nvGrpSpPr>
            <p:cNvPr id="9" name="Group 8"/>
            <p:cNvGrpSpPr/>
            <p:nvPr/>
          </p:nvGrpSpPr>
          <p:grpSpPr>
            <a:xfrm flipH="1">
              <a:off x="571472" y="1142984"/>
              <a:ext cx="3000396" cy="60580"/>
              <a:chOff x="5429256" y="1214422"/>
              <a:chExt cx="3643338" cy="71438"/>
            </a:xfrm>
          </p:grpSpPr>
          <p:sp>
            <p:nvSpPr>
              <p:cNvPr id="10" name="Rectangle 9"/>
              <p:cNvSpPr/>
              <p:nvPr userDrawn="1"/>
            </p:nvSpPr>
            <p:spPr>
              <a:xfrm>
                <a:off x="6643702" y="1214422"/>
                <a:ext cx="1214446" cy="71438"/>
              </a:xfrm>
              <a:prstGeom prst="rect">
                <a:avLst/>
              </a:prstGeom>
              <a:solidFill>
                <a:schemeClr val="accent2"/>
              </a:solidFill>
              <a:ln w="28575" cap="flat" cmpd="sng" algn="ctr">
                <a:noFill/>
                <a:prstDash val="solid"/>
              </a:ln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1" name="Rectangle 10"/>
              <p:cNvSpPr/>
              <p:nvPr userDrawn="1"/>
            </p:nvSpPr>
            <p:spPr>
              <a:xfrm>
                <a:off x="7858148" y="1214422"/>
                <a:ext cx="1214446" cy="71438"/>
              </a:xfrm>
              <a:prstGeom prst="rect">
                <a:avLst/>
              </a:prstGeom>
              <a:solidFill>
                <a:schemeClr val="accent3"/>
              </a:solidFill>
              <a:ln w="28575" cap="flat" cmpd="sng" algn="ctr">
                <a:noFill/>
                <a:prstDash val="solid"/>
              </a:ln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2" name="Rectangle 11"/>
              <p:cNvSpPr/>
              <p:nvPr userDrawn="1"/>
            </p:nvSpPr>
            <p:spPr>
              <a:xfrm>
                <a:off x="5429256" y="1214422"/>
                <a:ext cx="1214446" cy="71438"/>
              </a:xfrm>
              <a:prstGeom prst="rect">
                <a:avLst/>
              </a:prstGeom>
              <a:solidFill>
                <a:schemeClr val="accent1"/>
              </a:solidFill>
              <a:ln w="28575" cap="flat" cmpd="sng" algn="ctr">
                <a:noFill/>
                <a:prstDash val="solid"/>
              </a:ln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15206" y="274639"/>
            <a:ext cx="1471594" cy="5851525"/>
          </a:xfrm>
        </p:spPr>
        <p:txBody>
          <a:bodyPr vert="eaVert" anchor="b"/>
          <a:lstStyle>
            <a:lvl1pPr algn="l">
              <a:defRPr/>
            </a:lvl1pPr>
          </a:lstStyle>
          <a:p>
            <a:r>
              <a:rPr lang="de-DE" altLang="ko-KR" smtClean="0"/>
              <a:t>Titelmasterformat durch Klicken bearbeiten</a:t>
            </a:r>
            <a:endParaRPr lang="ko-KR" alt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686568" cy="5851525"/>
          </a:xfrm>
        </p:spPr>
        <p:txBody>
          <a:bodyPr vert="eaVert"/>
          <a:lstStyle/>
          <a:p>
            <a:pPr lvl="0"/>
            <a:r>
              <a:rPr lang="de-DE" altLang="ko-KR" smtClean="0"/>
              <a:t>Textmasterformate durch Klicken bearbeiten</a:t>
            </a:r>
          </a:p>
          <a:p>
            <a:pPr lvl="1"/>
            <a:r>
              <a:rPr lang="de-DE" altLang="ko-KR" smtClean="0"/>
              <a:t>Zweite Ebene</a:t>
            </a:r>
          </a:p>
          <a:p>
            <a:pPr lvl="2"/>
            <a:r>
              <a:rPr lang="de-DE" altLang="ko-KR" smtClean="0"/>
              <a:t>Dritte Ebene</a:t>
            </a:r>
          </a:p>
          <a:p>
            <a:pPr lvl="3"/>
            <a:r>
              <a:rPr lang="de-DE" altLang="ko-KR" smtClean="0"/>
              <a:t>Vierte Ebene</a:t>
            </a:r>
          </a:p>
          <a:p>
            <a:pPr lvl="4"/>
            <a:r>
              <a:rPr lang="de-DE" altLang="ko-KR" smtClean="0"/>
              <a:t>Fünfte Ebene</a:t>
            </a:r>
            <a:endParaRPr lang="ko-KR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DD2F1-6E9C-4621-9CBC-F6721A986BE4}" type="datetimeFigureOut">
              <a:rPr lang="de-DE" smtClean="0"/>
              <a:pPr/>
              <a:t>11.07.2011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E793A-78E6-416B-81B8-39F980F14B7D}" type="slidenum">
              <a:rPr lang="de-DE" smtClean="0"/>
              <a:pPr/>
              <a:t>‹#›</a:t>
            </a:fld>
            <a:endParaRPr lang="de-DE"/>
          </a:p>
        </p:txBody>
      </p:sp>
      <p:grpSp>
        <p:nvGrpSpPr>
          <p:cNvPr id="7" name="Group 6"/>
          <p:cNvGrpSpPr/>
          <p:nvPr/>
        </p:nvGrpSpPr>
        <p:grpSpPr>
          <a:xfrm rot="16200000">
            <a:off x="3740830" y="3395761"/>
            <a:ext cx="6865200" cy="59324"/>
            <a:chOff x="0" y="1214422"/>
            <a:chExt cx="9144000" cy="71438"/>
          </a:xfrm>
        </p:grpSpPr>
        <p:sp>
          <p:nvSpPr>
            <p:cNvPr id="8" name="Rectangle 7"/>
            <p:cNvSpPr/>
            <p:nvPr userDrawn="1"/>
          </p:nvSpPr>
          <p:spPr>
            <a:xfrm>
              <a:off x="0" y="1214422"/>
              <a:ext cx="9144000" cy="71414"/>
            </a:xfrm>
            <a:prstGeom prst="rect">
              <a:avLst/>
            </a:prstGeom>
            <a:solidFill>
              <a:schemeClr val="tx2">
                <a:shade val="50000"/>
              </a:schemeClr>
            </a:solidFill>
            <a:ln w="28575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grpSp>
          <p:nvGrpSpPr>
            <p:cNvPr id="9" name="Group 8"/>
            <p:cNvGrpSpPr/>
            <p:nvPr/>
          </p:nvGrpSpPr>
          <p:grpSpPr>
            <a:xfrm>
              <a:off x="5857884" y="1214422"/>
              <a:ext cx="3000396" cy="71438"/>
              <a:chOff x="5429256" y="1214422"/>
              <a:chExt cx="3643338" cy="71438"/>
            </a:xfrm>
          </p:grpSpPr>
          <p:sp>
            <p:nvSpPr>
              <p:cNvPr id="10" name="Rectangle 9"/>
              <p:cNvSpPr/>
              <p:nvPr userDrawn="1"/>
            </p:nvSpPr>
            <p:spPr>
              <a:xfrm>
                <a:off x="6643702" y="1214422"/>
                <a:ext cx="1214446" cy="71438"/>
              </a:xfrm>
              <a:prstGeom prst="rect">
                <a:avLst/>
              </a:prstGeom>
              <a:solidFill>
                <a:schemeClr val="accent2"/>
              </a:solidFill>
              <a:ln w="28575" cap="flat" cmpd="sng" algn="ctr">
                <a:noFill/>
                <a:prstDash val="solid"/>
              </a:ln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1" name="Rectangle 10"/>
              <p:cNvSpPr/>
              <p:nvPr userDrawn="1"/>
            </p:nvSpPr>
            <p:spPr>
              <a:xfrm>
                <a:off x="7858148" y="1214422"/>
                <a:ext cx="1214446" cy="71438"/>
              </a:xfrm>
              <a:prstGeom prst="rect">
                <a:avLst/>
              </a:prstGeom>
              <a:solidFill>
                <a:schemeClr val="accent3"/>
              </a:solidFill>
              <a:ln w="28575" cap="flat" cmpd="sng" algn="ctr">
                <a:noFill/>
                <a:prstDash val="solid"/>
              </a:ln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2" name="Rectangle 11"/>
              <p:cNvSpPr/>
              <p:nvPr userDrawn="1"/>
            </p:nvSpPr>
            <p:spPr>
              <a:xfrm>
                <a:off x="5429256" y="1214422"/>
                <a:ext cx="1214446" cy="71438"/>
              </a:xfrm>
              <a:prstGeom prst="rect">
                <a:avLst/>
              </a:prstGeom>
              <a:solidFill>
                <a:schemeClr val="accent1"/>
              </a:solidFill>
              <a:ln w="28575" cap="flat" cmpd="sng" algn="ctr">
                <a:noFill/>
                <a:prstDash val="solid"/>
              </a:ln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00034" y="71414"/>
            <a:ext cx="8160978" cy="1285882"/>
          </a:xfrm>
        </p:spPr>
        <p:txBody>
          <a:bodyPr anchor="ctr"/>
          <a:lstStyle/>
          <a:p>
            <a:r>
              <a:rPr lang="en-US" altLang="ko-KR" smtClean="0"/>
              <a:t>Click to edit</a:t>
            </a:r>
            <a:r>
              <a:rPr lang="ko-KR" altLang="en-US" dirty="0" smtClean="0"/>
              <a:t> </a:t>
            </a:r>
            <a:r>
              <a:rPr lang="en-US" altLang="ko-KR" smtClean="0"/>
              <a:t>Master title style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571612"/>
            <a:ext cx="8186766" cy="4714908"/>
          </a:xfrm>
        </p:spPr>
        <p:txBody>
          <a:bodyPr/>
          <a:lstStyle/>
          <a:p>
            <a:pPr lvl="0"/>
            <a:r>
              <a:rPr lang="de-DE" altLang="ko-KR" smtClean="0"/>
              <a:t>Textmasterformate durch Klicken bearbeiten</a:t>
            </a:r>
          </a:p>
          <a:p>
            <a:pPr lvl="1"/>
            <a:r>
              <a:rPr lang="de-DE" altLang="ko-KR" smtClean="0"/>
              <a:t>Zweite Ebene</a:t>
            </a:r>
          </a:p>
          <a:p>
            <a:pPr lvl="2"/>
            <a:r>
              <a:rPr lang="de-DE" altLang="ko-KR" smtClean="0"/>
              <a:t>Dritte Ebene</a:t>
            </a:r>
          </a:p>
          <a:p>
            <a:pPr lvl="3"/>
            <a:r>
              <a:rPr lang="de-DE" altLang="ko-KR" smtClean="0"/>
              <a:t>Vierte Ebene</a:t>
            </a:r>
          </a:p>
          <a:p>
            <a:pPr lvl="4"/>
            <a:r>
              <a:rPr lang="de-DE" altLang="ko-KR" smtClean="0"/>
              <a:t>Fünfte Ebene</a:t>
            </a:r>
            <a:endParaRPr lang="ko-KR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DD2F1-6E9C-4621-9CBC-F6721A986BE4}" type="datetimeFigureOut">
              <a:rPr lang="de-DE" smtClean="0"/>
              <a:pPr/>
              <a:t>11.07.2011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E793A-78E6-416B-81B8-39F980F14B7D}" type="slidenum">
              <a:rPr lang="de-DE" smtClean="0"/>
              <a:pPr/>
              <a:t>‹#›</a:t>
            </a:fld>
            <a:endParaRPr lang="de-DE"/>
          </a:p>
        </p:txBody>
      </p:sp>
      <p:grpSp>
        <p:nvGrpSpPr>
          <p:cNvPr id="7" name="Group 12"/>
          <p:cNvGrpSpPr/>
          <p:nvPr/>
        </p:nvGrpSpPr>
        <p:grpSpPr>
          <a:xfrm rot="10800000">
            <a:off x="32" y="1427296"/>
            <a:ext cx="9144000" cy="72877"/>
            <a:chOff x="-64" y="4357694"/>
            <a:chExt cx="9144000" cy="124636"/>
          </a:xfrm>
        </p:grpSpPr>
        <p:sp>
          <p:nvSpPr>
            <p:cNvPr id="14" name="Rectangle 13"/>
            <p:cNvSpPr/>
            <p:nvPr userDrawn="1"/>
          </p:nvSpPr>
          <p:spPr>
            <a:xfrm rot="10800000">
              <a:off x="-64" y="4357790"/>
              <a:ext cx="9144000" cy="124540"/>
            </a:xfrm>
            <a:prstGeom prst="rect">
              <a:avLst/>
            </a:prstGeom>
            <a:solidFill>
              <a:schemeClr val="tx2">
                <a:shade val="50000"/>
              </a:schemeClr>
            </a:solidFill>
            <a:ln w="28575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n>
                  <a:noFill/>
                </a:ln>
              </a:endParaRPr>
            </a:p>
          </p:txBody>
        </p:sp>
        <p:grpSp>
          <p:nvGrpSpPr>
            <p:cNvPr id="8" name="Group 14"/>
            <p:cNvGrpSpPr/>
            <p:nvPr/>
          </p:nvGrpSpPr>
          <p:grpSpPr>
            <a:xfrm rot="10800000">
              <a:off x="642908" y="4357694"/>
              <a:ext cx="3286149" cy="124588"/>
              <a:chOff x="5429256" y="1214422"/>
              <a:chExt cx="3643338" cy="71438"/>
            </a:xfrm>
          </p:grpSpPr>
          <p:sp>
            <p:nvSpPr>
              <p:cNvPr id="16" name="Rectangle 15"/>
              <p:cNvSpPr/>
              <p:nvPr userDrawn="1"/>
            </p:nvSpPr>
            <p:spPr>
              <a:xfrm>
                <a:off x="6643702" y="1214422"/>
                <a:ext cx="1214446" cy="71438"/>
              </a:xfrm>
              <a:prstGeom prst="rect">
                <a:avLst/>
              </a:prstGeom>
              <a:solidFill>
                <a:schemeClr val="accent2"/>
              </a:solidFill>
              <a:ln w="28575" cap="flat" cmpd="sng" algn="ctr">
                <a:noFill/>
                <a:prstDash val="solid"/>
              </a:ln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7" name="Rectangle 16"/>
              <p:cNvSpPr/>
              <p:nvPr userDrawn="1"/>
            </p:nvSpPr>
            <p:spPr>
              <a:xfrm>
                <a:off x="7858148" y="1214422"/>
                <a:ext cx="1214446" cy="71438"/>
              </a:xfrm>
              <a:prstGeom prst="rect">
                <a:avLst/>
              </a:prstGeom>
              <a:solidFill>
                <a:schemeClr val="accent3"/>
              </a:solidFill>
              <a:ln w="28575" cap="flat" cmpd="sng" algn="ctr">
                <a:noFill/>
                <a:prstDash val="solid"/>
              </a:ln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8" name="Rectangle 17"/>
              <p:cNvSpPr/>
              <p:nvPr userDrawn="1"/>
            </p:nvSpPr>
            <p:spPr>
              <a:xfrm>
                <a:off x="5429256" y="1214422"/>
                <a:ext cx="1214446" cy="71438"/>
              </a:xfrm>
              <a:prstGeom prst="rect">
                <a:avLst/>
              </a:prstGeom>
              <a:solidFill>
                <a:schemeClr val="accent1"/>
              </a:solidFill>
              <a:ln w="28575" cap="flat" cmpd="sng" algn="ctr">
                <a:noFill/>
                <a:prstDash val="solid"/>
              </a:ln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2910" y="4500570"/>
            <a:ext cx="7923241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altLang="ko-KR" smtClean="0"/>
              <a:t>Titelmasterformat durch Klicken bearbeiten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2910" y="3357562"/>
            <a:ext cx="4857784" cy="83502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9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9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9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9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altLang="ko-KR" smtClean="0"/>
              <a:t>Textmasterformate durch Klicken bearbeiten</a:t>
            </a:r>
          </a:p>
          <a:p>
            <a:pPr lvl="1"/>
            <a:r>
              <a:rPr lang="de-DE" altLang="ko-KR" smtClean="0"/>
              <a:t>Zweite Ebene</a:t>
            </a:r>
          </a:p>
          <a:p>
            <a:pPr lvl="2"/>
            <a:r>
              <a:rPr lang="de-DE" altLang="ko-KR" smtClean="0"/>
              <a:t>Dritte Ebene</a:t>
            </a:r>
          </a:p>
          <a:p>
            <a:pPr lvl="3"/>
            <a:r>
              <a:rPr lang="de-DE" altLang="ko-KR" smtClean="0"/>
              <a:t>Vierte Ebene</a:t>
            </a:r>
          </a:p>
          <a:p>
            <a:pPr lvl="4"/>
            <a:r>
              <a:rPr lang="de-DE" altLang="ko-KR" smtClean="0"/>
              <a:t>Fünfte Ebene</a:t>
            </a:r>
            <a:endParaRPr lang="ko-K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DD2F1-6E9C-4621-9CBC-F6721A986BE4}" type="datetimeFigureOut">
              <a:rPr lang="de-DE" smtClean="0"/>
              <a:pPr/>
              <a:t>11.07.2011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E793A-78E6-416B-81B8-39F980F14B7D}" type="slidenum">
              <a:rPr lang="de-DE" smtClean="0"/>
              <a:pPr/>
              <a:t>‹#›</a:t>
            </a:fld>
            <a:endParaRPr lang="de-DE"/>
          </a:p>
        </p:txBody>
      </p:sp>
      <p:grpSp>
        <p:nvGrpSpPr>
          <p:cNvPr id="7" name="Group 12"/>
          <p:cNvGrpSpPr/>
          <p:nvPr/>
        </p:nvGrpSpPr>
        <p:grpSpPr>
          <a:xfrm rot="10800000" flipH="1">
            <a:off x="-128" y="4214818"/>
            <a:ext cx="9144000" cy="150516"/>
            <a:chOff x="-64" y="4357694"/>
            <a:chExt cx="9144000" cy="124636"/>
          </a:xfrm>
        </p:grpSpPr>
        <p:sp>
          <p:nvSpPr>
            <p:cNvPr id="15" name="Rectangle 14"/>
            <p:cNvSpPr/>
            <p:nvPr userDrawn="1"/>
          </p:nvSpPr>
          <p:spPr>
            <a:xfrm rot="10800000">
              <a:off x="-64" y="4357790"/>
              <a:ext cx="9144000" cy="124540"/>
            </a:xfrm>
            <a:prstGeom prst="rect">
              <a:avLst/>
            </a:prstGeom>
            <a:solidFill>
              <a:schemeClr val="tx2">
                <a:shade val="50000"/>
              </a:schemeClr>
            </a:solidFill>
            <a:ln w="28575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n>
                  <a:noFill/>
                </a:ln>
              </a:endParaRPr>
            </a:p>
          </p:txBody>
        </p:sp>
        <p:grpSp>
          <p:nvGrpSpPr>
            <p:cNvPr id="8" name="Group 15"/>
            <p:cNvGrpSpPr/>
            <p:nvPr/>
          </p:nvGrpSpPr>
          <p:grpSpPr>
            <a:xfrm rot="10800000">
              <a:off x="642908" y="4357694"/>
              <a:ext cx="3286149" cy="124588"/>
              <a:chOff x="5429256" y="1214422"/>
              <a:chExt cx="3643338" cy="71438"/>
            </a:xfrm>
          </p:grpSpPr>
          <p:sp>
            <p:nvSpPr>
              <p:cNvPr id="17" name="Rectangle 16"/>
              <p:cNvSpPr/>
              <p:nvPr userDrawn="1"/>
            </p:nvSpPr>
            <p:spPr>
              <a:xfrm>
                <a:off x="6643702" y="1214422"/>
                <a:ext cx="1214446" cy="71438"/>
              </a:xfrm>
              <a:prstGeom prst="rect">
                <a:avLst/>
              </a:prstGeom>
              <a:solidFill>
                <a:schemeClr val="accent2"/>
              </a:solidFill>
              <a:ln w="28575" cap="flat" cmpd="sng" algn="ctr">
                <a:noFill/>
                <a:prstDash val="solid"/>
              </a:ln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8" name="Rectangle 17"/>
              <p:cNvSpPr/>
              <p:nvPr userDrawn="1"/>
            </p:nvSpPr>
            <p:spPr>
              <a:xfrm>
                <a:off x="7858148" y="1214422"/>
                <a:ext cx="1214446" cy="71438"/>
              </a:xfrm>
              <a:prstGeom prst="rect">
                <a:avLst/>
              </a:prstGeom>
              <a:solidFill>
                <a:schemeClr val="accent3"/>
              </a:solidFill>
              <a:ln w="28575" cap="flat" cmpd="sng" algn="ctr">
                <a:noFill/>
                <a:prstDash val="solid"/>
              </a:ln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9" name="Rectangle 18"/>
              <p:cNvSpPr/>
              <p:nvPr userDrawn="1"/>
            </p:nvSpPr>
            <p:spPr>
              <a:xfrm>
                <a:off x="5429256" y="1214422"/>
                <a:ext cx="1214446" cy="71438"/>
              </a:xfrm>
              <a:prstGeom prst="rect">
                <a:avLst/>
              </a:prstGeom>
              <a:solidFill>
                <a:schemeClr val="accent1"/>
              </a:solidFill>
              <a:ln w="28575" cap="flat" cmpd="sng" algn="ctr">
                <a:noFill/>
                <a:prstDash val="solid"/>
              </a:ln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7218" y="214290"/>
            <a:ext cx="8160978" cy="1214446"/>
          </a:xfrm>
        </p:spPr>
        <p:txBody>
          <a:bodyPr/>
          <a:lstStyle/>
          <a:p>
            <a:r>
              <a:rPr lang="de-DE" altLang="ko-KR" smtClean="0"/>
              <a:t>Titelmasterformat durch Klicken bearbeiten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42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altLang="ko-KR" smtClean="0"/>
              <a:t>Textmasterformate durch Klicken bearbeiten</a:t>
            </a:r>
          </a:p>
          <a:p>
            <a:pPr lvl="1"/>
            <a:r>
              <a:rPr lang="de-DE" altLang="ko-KR" smtClean="0"/>
              <a:t>Zweite Ebene</a:t>
            </a:r>
          </a:p>
          <a:p>
            <a:pPr lvl="2"/>
            <a:r>
              <a:rPr lang="de-DE" altLang="ko-KR" smtClean="0"/>
              <a:t>Dritte Ebene</a:t>
            </a:r>
          </a:p>
          <a:p>
            <a:pPr lvl="3"/>
            <a:r>
              <a:rPr lang="de-DE" altLang="ko-KR" smtClean="0"/>
              <a:t>Vierte Ebene</a:t>
            </a:r>
          </a:p>
          <a:p>
            <a:pPr lvl="4"/>
            <a:r>
              <a:rPr lang="de-DE" altLang="ko-KR" smtClean="0"/>
              <a:t>Fünfte Ebene</a:t>
            </a:r>
            <a:endParaRPr lang="ko-KR" alt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42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altLang="ko-KR" smtClean="0"/>
              <a:t>Textmasterformate durch Klicken bearbeiten</a:t>
            </a:r>
          </a:p>
          <a:p>
            <a:pPr lvl="1"/>
            <a:r>
              <a:rPr lang="de-DE" altLang="ko-KR" smtClean="0"/>
              <a:t>Zweite Ebene</a:t>
            </a:r>
          </a:p>
          <a:p>
            <a:pPr lvl="2"/>
            <a:r>
              <a:rPr lang="de-DE" altLang="ko-KR" smtClean="0"/>
              <a:t>Dritte Ebene</a:t>
            </a:r>
          </a:p>
          <a:p>
            <a:pPr lvl="3"/>
            <a:r>
              <a:rPr lang="de-DE" altLang="ko-KR" smtClean="0"/>
              <a:t>Vierte Ebene</a:t>
            </a:r>
          </a:p>
          <a:p>
            <a:pPr lvl="4"/>
            <a:r>
              <a:rPr lang="de-DE" altLang="ko-KR" smtClean="0"/>
              <a:t>Fünfte Ebene</a:t>
            </a:r>
            <a:endParaRPr lang="ko-KR" alt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DD2F1-6E9C-4621-9CBC-F6721A986BE4}" type="datetimeFigureOut">
              <a:rPr lang="de-DE" smtClean="0"/>
              <a:pPr/>
              <a:t>11.07.2011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E793A-78E6-416B-81B8-39F980F14B7D}" type="slidenum">
              <a:rPr lang="de-DE" smtClean="0"/>
              <a:pPr/>
              <a:t>‹#›</a:t>
            </a:fld>
            <a:endParaRPr lang="de-DE"/>
          </a:p>
        </p:txBody>
      </p:sp>
      <p:grpSp>
        <p:nvGrpSpPr>
          <p:cNvPr id="8" name="Group 7"/>
          <p:cNvGrpSpPr/>
          <p:nvPr/>
        </p:nvGrpSpPr>
        <p:grpSpPr>
          <a:xfrm rot="10800000">
            <a:off x="32" y="1480979"/>
            <a:ext cx="9144000" cy="72877"/>
            <a:chOff x="-64" y="4357694"/>
            <a:chExt cx="9144000" cy="124636"/>
          </a:xfrm>
        </p:grpSpPr>
        <p:sp>
          <p:nvSpPr>
            <p:cNvPr id="9" name="Rectangle 8"/>
            <p:cNvSpPr/>
            <p:nvPr userDrawn="1"/>
          </p:nvSpPr>
          <p:spPr>
            <a:xfrm rot="10800000">
              <a:off x="-64" y="4357790"/>
              <a:ext cx="9144000" cy="124540"/>
            </a:xfrm>
            <a:prstGeom prst="rect">
              <a:avLst/>
            </a:prstGeom>
            <a:solidFill>
              <a:schemeClr val="tx2">
                <a:shade val="50000"/>
              </a:schemeClr>
            </a:solidFill>
            <a:ln w="28575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n>
                  <a:noFill/>
                </a:ln>
              </a:endParaRPr>
            </a:p>
          </p:txBody>
        </p:sp>
        <p:grpSp>
          <p:nvGrpSpPr>
            <p:cNvPr id="10" name="Group 9"/>
            <p:cNvGrpSpPr/>
            <p:nvPr/>
          </p:nvGrpSpPr>
          <p:grpSpPr>
            <a:xfrm rot="10800000">
              <a:off x="642908" y="4357694"/>
              <a:ext cx="3286149" cy="124588"/>
              <a:chOff x="5429256" y="1214422"/>
              <a:chExt cx="3643338" cy="71438"/>
            </a:xfrm>
          </p:grpSpPr>
          <p:sp>
            <p:nvSpPr>
              <p:cNvPr id="11" name="Rectangle 10"/>
              <p:cNvSpPr/>
              <p:nvPr userDrawn="1"/>
            </p:nvSpPr>
            <p:spPr>
              <a:xfrm>
                <a:off x="6643702" y="1214422"/>
                <a:ext cx="1214446" cy="71438"/>
              </a:xfrm>
              <a:prstGeom prst="rect">
                <a:avLst/>
              </a:prstGeom>
              <a:solidFill>
                <a:schemeClr val="accent2"/>
              </a:solidFill>
              <a:ln w="28575" cap="flat" cmpd="sng" algn="ctr">
                <a:noFill/>
                <a:prstDash val="solid"/>
              </a:ln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2" name="Rectangle 11"/>
              <p:cNvSpPr/>
              <p:nvPr userDrawn="1"/>
            </p:nvSpPr>
            <p:spPr>
              <a:xfrm>
                <a:off x="7858148" y="1214422"/>
                <a:ext cx="1214446" cy="71438"/>
              </a:xfrm>
              <a:prstGeom prst="rect">
                <a:avLst/>
              </a:prstGeom>
              <a:solidFill>
                <a:schemeClr val="accent3"/>
              </a:solidFill>
              <a:ln w="28575" cap="flat" cmpd="sng" algn="ctr">
                <a:noFill/>
                <a:prstDash val="solid"/>
              </a:ln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3" name="Rectangle 12"/>
              <p:cNvSpPr/>
              <p:nvPr userDrawn="1"/>
            </p:nvSpPr>
            <p:spPr>
              <a:xfrm>
                <a:off x="5429256" y="1214422"/>
                <a:ext cx="1214446" cy="71438"/>
              </a:xfrm>
              <a:prstGeom prst="rect">
                <a:avLst/>
              </a:prstGeom>
              <a:solidFill>
                <a:schemeClr val="accent1"/>
              </a:solidFill>
              <a:ln w="28575" cap="flat" cmpd="sng" algn="ctr">
                <a:noFill/>
                <a:prstDash val="solid"/>
              </a:ln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</p:grp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 rot="10800000">
            <a:off x="32" y="1285861"/>
            <a:ext cx="9144000" cy="72877"/>
            <a:chOff x="-64" y="4357694"/>
            <a:chExt cx="9144000" cy="124636"/>
          </a:xfrm>
        </p:grpSpPr>
        <p:sp>
          <p:nvSpPr>
            <p:cNvPr id="11" name="Rectangle 10"/>
            <p:cNvSpPr/>
            <p:nvPr userDrawn="1"/>
          </p:nvSpPr>
          <p:spPr>
            <a:xfrm rot="10800000">
              <a:off x="-64" y="4357790"/>
              <a:ext cx="9144000" cy="124540"/>
            </a:xfrm>
            <a:prstGeom prst="rect">
              <a:avLst/>
            </a:prstGeom>
            <a:solidFill>
              <a:schemeClr val="tx2">
                <a:shade val="50000"/>
              </a:schemeClr>
            </a:solidFill>
            <a:ln w="28575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n>
                  <a:noFill/>
                </a:ln>
              </a:endParaRPr>
            </a:p>
          </p:txBody>
        </p:sp>
        <p:grpSp>
          <p:nvGrpSpPr>
            <p:cNvPr id="12" name="Group 11"/>
            <p:cNvGrpSpPr/>
            <p:nvPr/>
          </p:nvGrpSpPr>
          <p:grpSpPr>
            <a:xfrm rot="10800000">
              <a:off x="642908" y="4357694"/>
              <a:ext cx="3286149" cy="124588"/>
              <a:chOff x="5429256" y="1214422"/>
              <a:chExt cx="3643338" cy="71438"/>
            </a:xfrm>
          </p:grpSpPr>
          <p:sp>
            <p:nvSpPr>
              <p:cNvPr id="13" name="Rectangle 12"/>
              <p:cNvSpPr/>
              <p:nvPr userDrawn="1"/>
            </p:nvSpPr>
            <p:spPr>
              <a:xfrm>
                <a:off x="6643702" y="1214422"/>
                <a:ext cx="1214446" cy="71438"/>
              </a:xfrm>
              <a:prstGeom prst="rect">
                <a:avLst/>
              </a:prstGeom>
              <a:solidFill>
                <a:schemeClr val="accent2"/>
              </a:solidFill>
              <a:ln w="28575" cap="flat" cmpd="sng" algn="ctr">
                <a:noFill/>
                <a:prstDash val="solid"/>
              </a:ln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4" name="Rectangle 13"/>
              <p:cNvSpPr/>
              <p:nvPr userDrawn="1"/>
            </p:nvSpPr>
            <p:spPr>
              <a:xfrm>
                <a:off x="7858148" y="1214422"/>
                <a:ext cx="1214446" cy="71438"/>
              </a:xfrm>
              <a:prstGeom prst="rect">
                <a:avLst/>
              </a:prstGeom>
              <a:solidFill>
                <a:schemeClr val="accent3"/>
              </a:solidFill>
              <a:ln w="28575" cap="flat" cmpd="sng" algn="ctr">
                <a:noFill/>
                <a:prstDash val="solid"/>
              </a:ln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5" name="Rectangle 14"/>
              <p:cNvSpPr/>
              <p:nvPr userDrawn="1"/>
            </p:nvSpPr>
            <p:spPr>
              <a:xfrm>
                <a:off x="5429256" y="1214422"/>
                <a:ext cx="1214446" cy="71438"/>
              </a:xfrm>
              <a:prstGeom prst="rect">
                <a:avLst/>
              </a:prstGeom>
              <a:solidFill>
                <a:schemeClr val="accent1"/>
              </a:solidFill>
              <a:ln w="28575" cap="flat" cmpd="sng" algn="ctr">
                <a:noFill/>
                <a:prstDash val="solid"/>
              </a:ln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7218" y="214290"/>
            <a:ext cx="8160978" cy="1000132"/>
          </a:xfrm>
        </p:spPr>
        <p:txBody>
          <a:bodyPr/>
          <a:lstStyle>
            <a:lvl1pPr>
              <a:defRPr/>
            </a:lvl1pPr>
          </a:lstStyle>
          <a:p>
            <a:r>
              <a:rPr lang="de-DE" altLang="ko-KR" smtClean="0"/>
              <a:t>Titelmasterformat durch Klicken bearbeiten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28736"/>
            <a:ext cx="4042800" cy="639762"/>
          </a:xfrm>
        </p:spPr>
        <p:txBody>
          <a:bodyPr anchor="b"/>
          <a:lstStyle>
            <a:lvl1pPr marL="0" indent="0">
              <a:buFontTx/>
              <a:buNone/>
              <a:defRPr sz="2400" b="1"/>
            </a:lvl1pPr>
            <a:lvl2pPr marL="457200" indent="0">
              <a:buFontTx/>
              <a:buNone/>
              <a:defRPr sz="2000" b="1"/>
            </a:lvl2pPr>
            <a:lvl3pPr marL="914400" indent="0">
              <a:buFontTx/>
              <a:buNone/>
              <a:defRPr sz="1800" b="1"/>
            </a:lvl3pPr>
            <a:lvl4pPr marL="1371600" indent="0">
              <a:buFontTx/>
              <a:buNone/>
              <a:defRPr sz="1600" b="1"/>
            </a:lvl4pPr>
            <a:lvl5pPr marL="1828800" indent="0">
              <a:buFontTx/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altLang="ko-KR" smtClean="0"/>
              <a:t>Textmasterformate durch Klicken bearbeiten</a:t>
            </a:r>
          </a:p>
          <a:p>
            <a:pPr lvl="1"/>
            <a:r>
              <a:rPr lang="de-DE" altLang="ko-KR" smtClean="0"/>
              <a:t>Zweite Ebene</a:t>
            </a:r>
          </a:p>
          <a:p>
            <a:pPr lvl="2"/>
            <a:r>
              <a:rPr lang="de-DE" altLang="ko-KR" smtClean="0"/>
              <a:t>Dritte Ebene</a:t>
            </a:r>
          </a:p>
          <a:p>
            <a:pPr lvl="3"/>
            <a:r>
              <a:rPr lang="de-DE" altLang="ko-KR" smtClean="0"/>
              <a:t>Vierte Ebene</a:t>
            </a:r>
          </a:p>
          <a:p>
            <a:pPr lvl="4"/>
            <a:r>
              <a:rPr lang="de-DE" altLang="ko-KR" smtClean="0"/>
              <a:t>Fünfte Ebene</a:t>
            </a:r>
            <a:endParaRPr lang="ko-K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28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altLang="ko-KR" smtClean="0"/>
              <a:t>Textmasterformate durch Klicken bearbeiten</a:t>
            </a:r>
          </a:p>
          <a:p>
            <a:pPr lvl="1"/>
            <a:r>
              <a:rPr lang="de-DE" altLang="ko-KR" smtClean="0"/>
              <a:t>Zweite Ebene</a:t>
            </a:r>
          </a:p>
          <a:p>
            <a:pPr lvl="2"/>
            <a:r>
              <a:rPr lang="de-DE" altLang="ko-KR" smtClean="0"/>
              <a:t>Dritte Ebene</a:t>
            </a:r>
          </a:p>
          <a:p>
            <a:pPr lvl="3"/>
            <a:r>
              <a:rPr lang="de-DE" altLang="ko-KR" smtClean="0"/>
              <a:t>Vierte Ebene</a:t>
            </a:r>
          </a:p>
          <a:p>
            <a:pPr lvl="4"/>
            <a:r>
              <a:rPr lang="de-DE" altLang="ko-KR" smtClean="0"/>
              <a:t>Fünfte Ebene</a:t>
            </a:r>
            <a:endParaRPr lang="ko-KR" alt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3438" y="1428736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altLang="ko-KR" smtClean="0"/>
              <a:t>Textmasterformate durch Klicken bearbeiten</a:t>
            </a:r>
          </a:p>
          <a:p>
            <a:pPr lvl="1"/>
            <a:r>
              <a:rPr lang="de-DE" altLang="ko-KR" smtClean="0"/>
              <a:t>Zweite Ebene</a:t>
            </a:r>
          </a:p>
          <a:p>
            <a:pPr lvl="2"/>
            <a:r>
              <a:rPr lang="de-DE" altLang="ko-KR" smtClean="0"/>
              <a:t>Dritte Ebene</a:t>
            </a:r>
          </a:p>
          <a:p>
            <a:pPr lvl="3"/>
            <a:r>
              <a:rPr lang="de-DE" altLang="ko-KR" smtClean="0"/>
              <a:t>Vierte Ebene</a:t>
            </a:r>
          </a:p>
          <a:p>
            <a:pPr lvl="4"/>
            <a:r>
              <a:rPr lang="de-DE" altLang="ko-KR" smtClean="0"/>
              <a:t>Fünfte Ebene</a:t>
            </a:r>
            <a:endParaRPr lang="ko-KR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28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altLang="ko-KR" smtClean="0"/>
              <a:t>Textmasterformate durch Klicken bearbeiten</a:t>
            </a:r>
          </a:p>
          <a:p>
            <a:pPr lvl="1"/>
            <a:r>
              <a:rPr lang="de-DE" altLang="ko-KR" smtClean="0"/>
              <a:t>Zweite Ebene</a:t>
            </a:r>
          </a:p>
          <a:p>
            <a:pPr lvl="2"/>
            <a:r>
              <a:rPr lang="de-DE" altLang="ko-KR" smtClean="0"/>
              <a:t>Dritte Ebene</a:t>
            </a:r>
          </a:p>
          <a:p>
            <a:pPr lvl="3"/>
            <a:r>
              <a:rPr lang="de-DE" altLang="ko-KR" smtClean="0"/>
              <a:t>Vierte Ebene</a:t>
            </a:r>
          </a:p>
          <a:p>
            <a:pPr lvl="4"/>
            <a:r>
              <a:rPr lang="de-DE" altLang="ko-KR" smtClean="0"/>
              <a:t>Fünfte Ebene</a:t>
            </a:r>
            <a:endParaRPr lang="ko-KR" alt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DD2F1-6E9C-4621-9CBC-F6721A986BE4}" type="datetimeFigureOut">
              <a:rPr lang="de-DE" smtClean="0"/>
              <a:pPr/>
              <a:t>11.07.2011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E793A-78E6-416B-81B8-39F980F14B7D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7218" y="142852"/>
            <a:ext cx="8160978" cy="1143008"/>
          </a:xfrm>
        </p:spPr>
        <p:txBody>
          <a:bodyPr/>
          <a:lstStyle/>
          <a:p>
            <a:r>
              <a:rPr lang="de-DE" altLang="ko-KR" smtClean="0"/>
              <a:t>Titelmasterformat durch Klicken bearbeiten</a:t>
            </a:r>
            <a:endParaRPr lang="ko-KR" alt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DD2F1-6E9C-4621-9CBC-F6721A986BE4}" type="datetimeFigureOut">
              <a:rPr lang="de-DE" smtClean="0"/>
              <a:pPr/>
              <a:t>11.07.2011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E793A-78E6-416B-81B8-39F980F14B7D}" type="slidenum">
              <a:rPr lang="de-DE" smtClean="0"/>
              <a:pPr/>
              <a:t>‹#›</a:t>
            </a:fld>
            <a:endParaRPr lang="de-DE"/>
          </a:p>
        </p:txBody>
      </p:sp>
      <p:grpSp>
        <p:nvGrpSpPr>
          <p:cNvPr id="6" name="Group 11"/>
          <p:cNvGrpSpPr/>
          <p:nvPr/>
        </p:nvGrpSpPr>
        <p:grpSpPr>
          <a:xfrm>
            <a:off x="32" y="1355859"/>
            <a:ext cx="9144000" cy="72877"/>
            <a:chOff x="32" y="1142985"/>
            <a:chExt cx="9144000" cy="72877"/>
          </a:xfrm>
        </p:grpSpPr>
        <p:sp>
          <p:nvSpPr>
            <p:cNvPr id="7" name="Rectangle 6"/>
            <p:cNvSpPr/>
            <p:nvPr/>
          </p:nvSpPr>
          <p:spPr>
            <a:xfrm flipH="1">
              <a:off x="32" y="1142985"/>
              <a:ext cx="9144000" cy="72821"/>
            </a:xfrm>
            <a:prstGeom prst="rect">
              <a:avLst/>
            </a:prstGeom>
            <a:solidFill>
              <a:schemeClr val="tx2">
                <a:shade val="50000"/>
              </a:schemeClr>
            </a:solidFill>
            <a:ln w="28575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n>
                  <a:noFill/>
                </a:ln>
              </a:endParaRPr>
            </a:p>
          </p:txBody>
        </p:sp>
        <p:grpSp>
          <p:nvGrpSpPr>
            <p:cNvPr id="8" name="Group 7"/>
            <p:cNvGrpSpPr/>
            <p:nvPr/>
          </p:nvGrpSpPr>
          <p:grpSpPr>
            <a:xfrm flipH="1">
              <a:off x="571472" y="1143013"/>
              <a:ext cx="3286149" cy="72849"/>
              <a:chOff x="5429256" y="1214422"/>
              <a:chExt cx="3643338" cy="71438"/>
            </a:xfrm>
          </p:grpSpPr>
          <p:sp>
            <p:nvSpPr>
              <p:cNvPr id="9" name="Rectangle 8"/>
              <p:cNvSpPr/>
              <p:nvPr userDrawn="1"/>
            </p:nvSpPr>
            <p:spPr>
              <a:xfrm>
                <a:off x="6643702" y="1214422"/>
                <a:ext cx="1214446" cy="71438"/>
              </a:xfrm>
              <a:prstGeom prst="rect">
                <a:avLst/>
              </a:prstGeom>
              <a:solidFill>
                <a:schemeClr val="accent2"/>
              </a:solidFill>
              <a:ln w="28575" cap="flat" cmpd="sng" algn="ctr">
                <a:noFill/>
                <a:prstDash val="solid"/>
              </a:ln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0" name="Rectangle 9"/>
              <p:cNvSpPr/>
              <p:nvPr userDrawn="1"/>
            </p:nvSpPr>
            <p:spPr>
              <a:xfrm>
                <a:off x="7858148" y="1214422"/>
                <a:ext cx="1214446" cy="71438"/>
              </a:xfrm>
              <a:prstGeom prst="rect">
                <a:avLst/>
              </a:prstGeom>
              <a:solidFill>
                <a:schemeClr val="accent3"/>
              </a:solidFill>
              <a:ln w="28575" cap="flat" cmpd="sng" algn="ctr">
                <a:noFill/>
                <a:prstDash val="solid"/>
              </a:ln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1" name="Rectangle 10"/>
              <p:cNvSpPr/>
              <p:nvPr userDrawn="1"/>
            </p:nvSpPr>
            <p:spPr>
              <a:xfrm>
                <a:off x="5429256" y="1214422"/>
                <a:ext cx="1214446" cy="71438"/>
              </a:xfrm>
              <a:prstGeom prst="rect">
                <a:avLst/>
              </a:prstGeom>
              <a:solidFill>
                <a:schemeClr val="accent1"/>
              </a:solidFill>
              <a:ln w="28575" cap="flat" cmpd="sng" algn="ctr">
                <a:noFill/>
                <a:prstDash val="solid"/>
              </a:ln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DD2F1-6E9C-4621-9CBC-F6721A986BE4}" type="datetimeFigureOut">
              <a:rPr lang="de-DE" smtClean="0"/>
              <a:pPr/>
              <a:t>11.07.2011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E793A-78E6-416B-81B8-39F980F14B7D}" type="slidenum">
              <a:rPr lang="de-DE" smtClean="0"/>
              <a:pPr/>
              <a:t>‹#›</a:t>
            </a:fld>
            <a:endParaRPr lang="de-DE"/>
          </a:p>
        </p:txBody>
      </p:sp>
      <p:grpSp>
        <p:nvGrpSpPr>
          <p:cNvPr id="5" name="Group 4"/>
          <p:cNvGrpSpPr/>
          <p:nvPr/>
        </p:nvGrpSpPr>
        <p:grpSpPr>
          <a:xfrm>
            <a:off x="0" y="0"/>
            <a:ext cx="9144000" cy="142876"/>
            <a:chOff x="0" y="1214422"/>
            <a:chExt cx="9144000" cy="71438"/>
          </a:xfrm>
        </p:grpSpPr>
        <p:sp>
          <p:nvSpPr>
            <p:cNvPr id="6" name="Rectangle 5"/>
            <p:cNvSpPr/>
            <p:nvPr userDrawn="1"/>
          </p:nvSpPr>
          <p:spPr>
            <a:xfrm>
              <a:off x="0" y="1214422"/>
              <a:ext cx="9144000" cy="71414"/>
            </a:xfrm>
            <a:prstGeom prst="rect">
              <a:avLst/>
            </a:prstGeom>
            <a:solidFill>
              <a:schemeClr val="tx2">
                <a:shade val="50000"/>
              </a:schemeClr>
            </a:solidFill>
            <a:ln w="28575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grpSp>
          <p:nvGrpSpPr>
            <p:cNvPr id="7" name="Group 6"/>
            <p:cNvGrpSpPr/>
            <p:nvPr/>
          </p:nvGrpSpPr>
          <p:grpSpPr>
            <a:xfrm>
              <a:off x="5857884" y="1214422"/>
              <a:ext cx="3000396" cy="71438"/>
              <a:chOff x="5429256" y="1214422"/>
              <a:chExt cx="3643338" cy="71438"/>
            </a:xfrm>
          </p:grpSpPr>
          <p:sp>
            <p:nvSpPr>
              <p:cNvPr id="8" name="Rectangle 7"/>
              <p:cNvSpPr/>
              <p:nvPr userDrawn="1"/>
            </p:nvSpPr>
            <p:spPr>
              <a:xfrm>
                <a:off x="6643702" y="1214422"/>
                <a:ext cx="1214446" cy="71438"/>
              </a:xfrm>
              <a:prstGeom prst="rect">
                <a:avLst/>
              </a:prstGeom>
              <a:solidFill>
                <a:schemeClr val="accent2"/>
              </a:solidFill>
              <a:ln w="28575" cap="flat" cmpd="sng" algn="ctr">
                <a:noFill/>
                <a:prstDash val="solid"/>
              </a:ln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9" name="Rectangle 8"/>
              <p:cNvSpPr/>
              <p:nvPr userDrawn="1"/>
            </p:nvSpPr>
            <p:spPr>
              <a:xfrm>
                <a:off x="7858148" y="1214422"/>
                <a:ext cx="1214446" cy="71438"/>
              </a:xfrm>
              <a:prstGeom prst="rect">
                <a:avLst/>
              </a:prstGeom>
              <a:solidFill>
                <a:schemeClr val="accent3"/>
              </a:solidFill>
              <a:ln w="28575" cap="flat" cmpd="sng" algn="ctr">
                <a:noFill/>
                <a:prstDash val="solid"/>
              </a:ln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0" name="Rectangle 9"/>
              <p:cNvSpPr/>
              <p:nvPr userDrawn="1"/>
            </p:nvSpPr>
            <p:spPr>
              <a:xfrm>
                <a:off x="5429256" y="1214422"/>
                <a:ext cx="1214446" cy="71438"/>
              </a:xfrm>
              <a:prstGeom prst="rect">
                <a:avLst/>
              </a:prstGeom>
              <a:solidFill>
                <a:schemeClr val="accent1"/>
              </a:solidFill>
              <a:ln w="28575" cap="flat" cmpd="sng" algn="ctr">
                <a:noFill/>
                <a:prstDash val="solid"/>
              </a:ln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58204" cy="869934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de-DE" altLang="ko-KR" smtClean="0"/>
              <a:t>Titelmasterformat durch Klicken bearbeiten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361160"/>
            <a:ext cx="5111750" cy="4765005"/>
          </a:xfrm>
        </p:spPr>
        <p:txBody>
          <a:bodyPr/>
          <a:lstStyle>
            <a:lvl1pPr>
              <a:defRPr sz="28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altLang="ko-KR" smtClean="0"/>
              <a:t>Textmasterformate durch Klicken bearbeiten</a:t>
            </a:r>
          </a:p>
          <a:p>
            <a:pPr lvl="1"/>
            <a:r>
              <a:rPr lang="de-DE" altLang="ko-KR" smtClean="0"/>
              <a:t>Zweite Ebene</a:t>
            </a:r>
          </a:p>
          <a:p>
            <a:pPr lvl="2"/>
            <a:r>
              <a:rPr lang="de-DE" altLang="ko-KR" smtClean="0"/>
              <a:t>Dritte Ebene</a:t>
            </a:r>
          </a:p>
          <a:p>
            <a:pPr lvl="3"/>
            <a:r>
              <a:rPr lang="de-DE" altLang="ko-KR" smtClean="0"/>
              <a:t>Vierte Ebene</a:t>
            </a:r>
          </a:p>
          <a:p>
            <a:pPr lvl="4"/>
            <a:r>
              <a:rPr lang="de-DE" altLang="ko-KR" smtClean="0"/>
              <a:t>Fünfte Ebene</a:t>
            </a:r>
            <a:endParaRPr lang="ko-KR" alt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357299"/>
            <a:ext cx="3008313" cy="476886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altLang="ko-KR" smtClean="0"/>
              <a:t>Textmasterformate durch Klicken bearbeiten</a:t>
            </a:r>
          </a:p>
          <a:p>
            <a:pPr lvl="1"/>
            <a:r>
              <a:rPr lang="de-DE" altLang="ko-KR" smtClean="0"/>
              <a:t>Zweite Ebene</a:t>
            </a:r>
          </a:p>
          <a:p>
            <a:pPr lvl="2"/>
            <a:r>
              <a:rPr lang="de-DE" altLang="ko-KR" smtClean="0"/>
              <a:t>Dritte Ebene</a:t>
            </a:r>
          </a:p>
          <a:p>
            <a:pPr lvl="3"/>
            <a:r>
              <a:rPr lang="de-DE" altLang="ko-KR" smtClean="0"/>
              <a:t>Vierte Ebene</a:t>
            </a:r>
          </a:p>
          <a:p>
            <a:pPr lvl="4"/>
            <a:r>
              <a:rPr lang="de-DE" altLang="ko-KR" smtClean="0"/>
              <a:t>Fünfte Ebene</a:t>
            </a:r>
            <a:endParaRPr lang="ko-KR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DD2F1-6E9C-4621-9CBC-F6721A986BE4}" type="datetimeFigureOut">
              <a:rPr lang="de-DE" smtClean="0"/>
              <a:pPr/>
              <a:t>11.07.2011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E793A-78E6-416B-81B8-39F980F14B7D}" type="slidenum">
              <a:rPr lang="de-DE" smtClean="0"/>
              <a:pPr/>
              <a:t>‹#›</a:t>
            </a:fld>
            <a:endParaRPr lang="de-DE"/>
          </a:p>
        </p:txBody>
      </p:sp>
      <p:grpSp>
        <p:nvGrpSpPr>
          <p:cNvPr id="8" name="Group 13"/>
          <p:cNvGrpSpPr/>
          <p:nvPr/>
        </p:nvGrpSpPr>
        <p:grpSpPr>
          <a:xfrm>
            <a:off x="32" y="1142985"/>
            <a:ext cx="9144000" cy="72877"/>
            <a:chOff x="32" y="1142985"/>
            <a:chExt cx="9144000" cy="72877"/>
          </a:xfrm>
        </p:grpSpPr>
        <p:sp>
          <p:nvSpPr>
            <p:cNvPr id="9" name="Rectangle 8"/>
            <p:cNvSpPr/>
            <p:nvPr userDrawn="1"/>
          </p:nvSpPr>
          <p:spPr>
            <a:xfrm flipH="1">
              <a:off x="32" y="1142985"/>
              <a:ext cx="9144000" cy="72821"/>
            </a:xfrm>
            <a:prstGeom prst="rect">
              <a:avLst/>
            </a:prstGeom>
            <a:solidFill>
              <a:schemeClr val="tx2">
                <a:shade val="50000"/>
              </a:schemeClr>
            </a:solidFill>
            <a:ln w="28575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n>
                  <a:noFill/>
                </a:ln>
              </a:endParaRPr>
            </a:p>
          </p:txBody>
        </p:sp>
        <p:grpSp>
          <p:nvGrpSpPr>
            <p:cNvPr id="10" name="Group 9"/>
            <p:cNvGrpSpPr/>
            <p:nvPr/>
          </p:nvGrpSpPr>
          <p:grpSpPr>
            <a:xfrm flipH="1">
              <a:off x="571472" y="1143013"/>
              <a:ext cx="3286149" cy="72849"/>
              <a:chOff x="5429256" y="1214422"/>
              <a:chExt cx="3643338" cy="71438"/>
            </a:xfrm>
          </p:grpSpPr>
          <p:sp>
            <p:nvSpPr>
              <p:cNvPr id="11" name="Rectangle 10"/>
              <p:cNvSpPr/>
              <p:nvPr userDrawn="1"/>
            </p:nvSpPr>
            <p:spPr>
              <a:xfrm>
                <a:off x="6643702" y="1214422"/>
                <a:ext cx="1214446" cy="71438"/>
              </a:xfrm>
              <a:prstGeom prst="rect">
                <a:avLst/>
              </a:prstGeom>
              <a:solidFill>
                <a:schemeClr val="accent2"/>
              </a:solidFill>
              <a:ln w="28575" cap="flat" cmpd="sng" algn="ctr">
                <a:noFill/>
                <a:prstDash val="solid"/>
              </a:ln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2" name="Rectangle 11"/>
              <p:cNvSpPr/>
              <p:nvPr userDrawn="1"/>
            </p:nvSpPr>
            <p:spPr>
              <a:xfrm>
                <a:off x="7858148" y="1214422"/>
                <a:ext cx="1214446" cy="71438"/>
              </a:xfrm>
              <a:prstGeom prst="rect">
                <a:avLst/>
              </a:prstGeom>
              <a:solidFill>
                <a:schemeClr val="accent3"/>
              </a:solidFill>
              <a:ln w="28575" cap="flat" cmpd="sng" algn="ctr">
                <a:noFill/>
                <a:prstDash val="solid"/>
              </a:ln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3" name="Rectangle 12"/>
              <p:cNvSpPr/>
              <p:nvPr userDrawn="1"/>
            </p:nvSpPr>
            <p:spPr>
              <a:xfrm>
                <a:off x="5429256" y="1214422"/>
                <a:ext cx="1214446" cy="71438"/>
              </a:xfrm>
              <a:prstGeom prst="rect">
                <a:avLst/>
              </a:prstGeom>
              <a:solidFill>
                <a:schemeClr val="accent1"/>
              </a:solidFill>
              <a:ln w="28575" cap="flat" cmpd="sng" algn="ctr">
                <a:noFill/>
                <a:prstDash val="solid"/>
              </a:ln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</p:grp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solidFill>
            <a:schemeClr val="accent1">
              <a:shade val="75000"/>
            </a:schemeClr>
          </a:solidFill>
          <a:ln w="12700" cap="sq" cmpd="sng" algn="ctr">
            <a:noFill/>
            <a:prstDash val="solid"/>
          </a:ln>
          <a:scene3d>
            <a:camera prst="perspectiveFront" fov="0">
              <a:rot lat="0" lon="0" rev="0"/>
            </a:camera>
            <a:lightRig rig="contrasting" dir="b"/>
          </a:scene3d>
          <a:sp3d contourW="12700" prstMaterial="softEdge">
            <a:bevelT prst="cross"/>
            <a:contourClr>
              <a:schemeClr val="bg1"/>
            </a:contourClr>
          </a:sp3d>
        </p:spPr>
        <p:style>
          <a:lnRef idx="1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altLang="ko-KR" smtClean="0"/>
              <a:t>Bild durch Klicken auf Symbol hinzufügen</a:t>
            </a:r>
            <a:endParaRPr lang="ko-KR" alt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DD2F1-6E9C-4621-9CBC-F6721A986BE4}" type="datetimeFigureOut">
              <a:rPr lang="de-DE" smtClean="0"/>
              <a:pPr/>
              <a:t>11.07.2011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E793A-78E6-416B-81B8-39F980F14B7D}" type="slidenum">
              <a:rPr lang="de-DE" smtClean="0"/>
              <a:pPr/>
              <a:t>‹#›</a:t>
            </a:fld>
            <a:endParaRPr lang="de-DE"/>
          </a:p>
        </p:txBody>
      </p:sp>
      <p:sp useBgFill="1"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noFill/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altLang="ko-KR" smtClean="0"/>
              <a:t>Titelmasterformat durch Klicken bearbeiten</a:t>
            </a:r>
            <a:endParaRPr lang="ko-KR" alt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altLang="ko-KR" smtClean="0"/>
              <a:t>Textmasterformate durch Klicken bearbeiten</a:t>
            </a:r>
          </a:p>
          <a:p>
            <a:pPr lvl="1"/>
            <a:r>
              <a:rPr lang="de-DE" altLang="ko-KR" smtClean="0"/>
              <a:t>Zweite Ebene</a:t>
            </a:r>
          </a:p>
          <a:p>
            <a:pPr lvl="2"/>
            <a:r>
              <a:rPr lang="de-DE" altLang="ko-KR" smtClean="0"/>
              <a:t>Dritte Ebene</a:t>
            </a:r>
          </a:p>
          <a:p>
            <a:pPr lvl="3"/>
            <a:r>
              <a:rPr lang="de-DE" altLang="ko-KR" smtClean="0"/>
              <a:t>Vierte Ebene</a:t>
            </a:r>
          </a:p>
          <a:p>
            <a:pPr lvl="4"/>
            <a:r>
              <a:rPr lang="de-DE" altLang="ko-KR" smtClean="0"/>
              <a:t>Fünfte Ebene</a:t>
            </a:r>
            <a:endParaRPr lang="ko-KR" dirty="0"/>
          </a:p>
        </p:txBody>
      </p:sp>
      <p:grpSp>
        <p:nvGrpSpPr>
          <p:cNvPr id="8" name="Group 7"/>
          <p:cNvGrpSpPr/>
          <p:nvPr/>
        </p:nvGrpSpPr>
        <p:grpSpPr>
          <a:xfrm>
            <a:off x="0" y="0"/>
            <a:ext cx="9144000" cy="142876"/>
            <a:chOff x="0" y="1214422"/>
            <a:chExt cx="9144000" cy="71438"/>
          </a:xfrm>
        </p:grpSpPr>
        <p:sp>
          <p:nvSpPr>
            <p:cNvPr id="9" name="Rectangle 8"/>
            <p:cNvSpPr/>
            <p:nvPr userDrawn="1"/>
          </p:nvSpPr>
          <p:spPr>
            <a:xfrm>
              <a:off x="0" y="1214422"/>
              <a:ext cx="9144000" cy="71414"/>
            </a:xfrm>
            <a:prstGeom prst="rect">
              <a:avLst/>
            </a:prstGeom>
            <a:solidFill>
              <a:schemeClr val="tx2">
                <a:shade val="50000"/>
              </a:schemeClr>
            </a:solidFill>
            <a:ln w="28575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grpSp>
          <p:nvGrpSpPr>
            <p:cNvPr id="10" name="Group 9"/>
            <p:cNvGrpSpPr/>
            <p:nvPr/>
          </p:nvGrpSpPr>
          <p:grpSpPr>
            <a:xfrm>
              <a:off x="5857884" y="1214422"/>
              <a:ext cx="3000396" cy="71438"/>
              <a:chOff x="5429256" y="1214422"/>
              <a:chExt cx="3643338" cy="71438"/>
            </a:xfrm>
          </p:grpSpPr>
          <p:sp>
            <p:nvSpPr>
              <p:cNvPr id="11" name="Rectangle 10"/>
              <p:cNvSpPr/>
              <p:nvPr userDrawn="1"/>
            </p:nvSpPr>
            <p:spPr>
              <a:xfrm>
                <a:off x="6643702" y="1214422"/>
                <a:ext cx="1214446" cy="71438"/>
              </a:xfrm>
              <a:prstGeom prst="rect">
                <a:avLst/>
              </a:prstGeom>
              <a:solidFill>
                <a:schemeClr val="accent2"/>
              </a:solidFill>
              <a:ln w="28575" cap="flat" cmpd="sng" algn="ctr">
                <a:noFill/>
                <a:prstDash val="solid"/>
              </a:ln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2" name="Rectangle 11"/>
              <p:cNvSpPr/>
              <p:nvPr userDrawn="1"/>
            </p:nvSpPr>
            <p:spPr>
              <a:xfrm>
                <a:off x="7858148" y="1214422"/>
                <a:ext cx="1214446" cy="71438"/>
              </a:xfrm>
              <a:prstGeom prst="rect">
                <a:avLst/>
              </a:prstGeom>
              <a:solidFill>
                <a:schemeClr val="accent3"/>
              </a:solidFill>
              <a:ln w="28575" cap="flat" cmpd="sng" algn="ctr">
                <a:noFill/>
                <a:prstDash val="solid"/>
              </a:ln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3" name="Rectangle 12"/>
              <p:cNvSpPr/>
              <p:nvPr userDrawn="1"/>
            </p:nvSpPr>
            <p:spPr>
              <a:xfrm>
                <a:off x="5429256" y="1214422"/>
                <a:ext cx="1214446" cy="71438"/>
              </a:xfrm>
              <a:prstGeom prst="rect">
                <a:avLst/>
              </a:prstGeom>
              <a:solidFill>
                <a:schemeClr val="accent1"/>
              </a:solidFill>
              <a:ln w="28575" cap="flat" cmpd="sng" algn="ctr">
                <a:noFill/>
                <a:prstDash val="solid"/>
              </a:ln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-6826" y="0"/>
            <a:ext cx="9144000" cy="6286520"/>
          </a:xfrm>
          <a:prstGeom prst="rect">
            <a:avLst/>
          </a:prstGeom>
          <a:gradFill flip="none" rotWithShape="1">
            <a:gsLst>
              <a:gs pos="1000">
                <a:schemeClr val="bg2">
                  <a:alpha val="0"/>
                </a:schemeClr>
              </a:gs>
              <a:gs pos="100000">
                <a:schemeClr val="bg1">
                  <a:alpha val="92000"/>
                </a:schemeClr>
              </a:gs>
            </a:gsLst>
            <a:lin ang="16200000" scaled="1"/>
            <a:tileRect/>
          </a:gradFill>
          <a:ln w="28575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7218" y="142852"/>
            <a:ext cx="8160978" cy="1214446"/>
          </a:xfrm>
          <a:prstGeom prst="rect">
            <a:avLst/>
          </a:prstGeom>
        </p:spPr>
        <p:txBody>
          <a:bodyPr vert="horz" rtlCol="0" anchor="ctr">
            <a:normAutofit/>
          </a:bodyPr>
          <a:lstStyle/>
          <a:p>
            <a:r>
              <a:rPr lang="ko-KR" altLang="en-US" dirty="0" smtClean="0"/>
              <a:t>Click to edit Master text styles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0034" y="1500174"/>
            <a:ext cx="8186766" cy="4625991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de-DE" altLang="ko-KR" smtClean="0"/>
              <a:t>Textmasterformate durch Klicken bearbeiten</a:t>
            </a:r>
          </a:p>
          <a:p>
            <a:pPr lvl="1"/>
            <a:r>
              <a:rPr lang="de-DE" altLang="ko-KR" smtClean="0"/>
              <a:t>Zweite Ebene</a:t>
            </a:r>
          </a:p>
          <a:p>
            <a:pPr lvl="2"/>
            <a:r>
              <a:rPr lang="de-DE" altLang="ko-KR" smtClean="0"/>
              <a:t>Dritte Ebene</a:t>
            </a:r>
          </a:p>
          <a:p>
            <a:pPr lvl="3"/>
            <a:r>
              <a:rPr lang="de-DE" altLang="ko-KR" smtClean="0"/>
              <a:t>Vierte Ebene</a:t>
            </a:r>
          </a:p>
          <a:p>
            <a:pPr lvl="4"/>
            <a:r>
              <a:rPr lang="de-DE" altLang="ko-KR" smtClean="0"/>
              <a:t>Fünfte Ebene</a:t>
            </a:r>
            <a:endParaRPr lang="ko-KR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15206" y="6357960"/>
            <a:ext cx="1490658" cy="365125"/>
          </a:xfrm>
          <a:prstGeom prst="rect">
            <a:avLst/>
          </a:prstGeom>
        </p:spPr>
        <p:txBody>
          <a:bodyPr vert="horz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A85DD2F1-6E9C-4621-9CBC-F6721A986BE4}" type="datetimeFigureOut">
              <a:rPr lang="de-DE" smtClean="0"/>
              <a:pPr/>
              <a:t>11.07.2011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28926" y="6357958"/>
            <a:ext cx="2895600" cy="365125"/>
          </a:xfrm>
          <a:prstGeom prst="rect">
            <a:avLst/>
          </a:prstGeom>
        </p:spPr>
        <p:txBody>
          <a:bodyPr vert="horz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00034" y="6357960"/>
            <a:ext cx="1571636" cy="365125"/>
          </a:xfrm>
          <a:prstGeom prst="rect">
            <a:avLst/>
          </a:prstGeom>
        </p:spPr>
        <p:txBody>
          <a:bodyPr vert="horz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A41E793A-78E6-416B-81B8-39F980F14B7D}" type="slidenum">
              <a:rPr lang="de-DE" smtClean="0"/>
              <a:pPr/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7" r:id="rId1"/>
    <p:sldLayoutId id="2147483778" r:id="rId2"/>
    <p:sldLayoutId id="2147483779" r:id="rId3"/>
    <p:sldLayoutId id="2147483780" r:id="rId4"/>
    <p:sldLayoutId id="2147483781" r:id="rId5"/>
    <p:sldLayoutId id="2147483782" r:id="rId6"/>
    <p:sldLayoutId id="2147483783" r:id="rId7"/>
    <p:sldLayoutId id="2147483784" r:id="rId8"/>
    <p:sldLayoutId id="2147483785" r:id="rId9"/>
    <p:sldLayoutId id="2147483786" r:id="rId10"/>
    <p:sldLayoutId id="2147483787" r:id="rId11"/>
  </p:sldLayoutIdLst>
  <p:txStyles>
    <p:titleStyle>
      <a:lvl1pPr algn="l" rtl="0" eaLnBrk="1" latinLnBrk="1" hangingPunct="1">
        <a:spcBef>
          <a:spcPct val="0"/>
        </a:spcBef>
        <a:buNone/>
        <a:defRPr sz="4400" b="0" i="0" kern="1200" spc="50" baseline="0">
          <a:ln w="6350">
            <a:noFill/>
          </a:ln>
          <a:solidFill>
            <a:schemeClr val="bg1"/>
          </a:solidFill>
          <a:effectLst>
            <a:glow rad="101600">
              <a:schemeClr val="tx2"/>
            </a:glow>
          </a:effectLst>
          <a:latin typeface="Gill Sans MT"/>
          <a:ea typeface="맑은 고딕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rtl="0" eaLnBrk="1" latinLnBrk="1" hangingPunct="1">
        <a:spcBef>
          <a:spcPct val="20000"/>
        </a:spcBef>
        <a:buClr>
          <a:schemeClr val="tx2"/>
        </a:buClr>
        <a:buSzPct val="68000"/>
        <a:buFont typeface="Wingdings 2"/>
        <a:buChar char=""/>
        <a:defRPr sz="3200" kern="1200" baseline="0">
          <a:solidFill>
            <a:schemeClr val="tx1"/>
          </a:solidFill>
          <a:latin typeface="Gill Sans MT"/>
          <a:ea typeface="맑은 고딕"/>
          <a:cs typeface="Gill Sans MT"/>
        </a:defRPr>
      </a:lvl1pPr>
      <a:lvl2pPr marL="742950" indent="-285750" algn="l" rtl="0" eaLnBrk="1" latinLnBrk="1" hangingPunct="1">
        <a:spcBef>
          <a:spcPct val="20000"/>
        </a:spcBef>
        <a:buClr>
          <a:schemeClr val="accent4"/>
        </a:buClr>
        <a:buSzPct val="60000"/>
        <a:buFont typeface="Wingdings 2"/>
        <a:buChar char=""/>
        <a:defRPr sz="2800" kern="1200" baseline="0">
          <a:solidFill>
            <a:schemeClr val="tx1"/>
          </a:solidFill>
          <a:latin typeface="Gill Sans MT"/>
          <a:ea typeface="맑은 고딕"/>
          <a:cs typeface="Gill Sans MT"/>
        </a:defRPr>
      </a:lvl2pPr>
      <a:lvl3pPr marL="1143000" indent="-228600" algn="l" rtl="0" eaLnBrk="1" latinLnBrk="1" hangingPunct="1">
        <a:spcBef>
          <a:spcPct val="20000"/>
        </a:spcBef>
        <a:buClr>
          <a:schemeClr val="accent5"/>
        </a:buClr>
        <a:buSzPct val="57000"/>
        <a:buFont typeface="Wingdings 2"/>
        <a:buChar char="¦"/>
        <a:defRPr sz="2600" kern="1200" baseline="0">
          <a:solidFill>
            <a:schemeClr val="tx1"/>
          </a:solidFill>
          <a:latin typeface="Gill Sans MT"/>
          <a:ea typeface="맑은 고딕"/>
          <a:cs typeface="Gill Sans MT"/>
        </a:defRPr>
      </a:lvl3pPr>
      <a:lvl4pPr marL="1600200" indent="-228600" algn="l" rtl="0" eaLnBrk="1" latinLnBrk="1" hangingPunct="1">
        <a:spcBef>
          <a:spcPct val="20000"/>
        </a:spcBef>
        <a:buClr>
          <a:schemeClr val="accent3"/>
        </a:buClr>
        <a:buSzPct val="53000"/>
        <a:buFont typeface="Wingdings 2"/>
        <a:buChar char="¢"/>
        <a:defRPr sz="2400" kern="1200" baseline="0">
          <a:solidFill>
            <a:schemeClr val="tx1"/>
          </a:solidFill>
          <a:latin typeface="Gill Sans MT"/>
          <a:ea typeface="맑은 고딕"/>
          <a:cs typeface="Gill Sans MT"/>
        </a:defRPr>
      </a:lvl4pPr>
      <a:lvl5pPr marL="2057400" indent="-228600" algn="l" rtl="0" eaLnBrk="1" latinLnBrk="1" hangingPunct="1">
        <a:spcBef>
          <a:spcPct val="20000"/>
        </a:spcBef>
        <a:buClr>
          <a:schemeClr val="accent6"/>
        </a:buClr>
        <a:buSzPct val="50000"/>
        <a:buFont typeface="Wingdings 2"/>
        <a:buChar char="¥"/>
        <a:defRPr sz="2200" kern="1200" baseline="0">
          <a:solidFill>
            <a:schemeClr val="tx1"/>
          </a:solidFill>
          <a:latin typeface="Gill Sans MT"/>
          <a:ea typeface="맑은 고딕"/>
          <a:cs typeface="Gill Sans MT"/>
        </a:defRPr>
      </a:lvl5pPr>
      <a:lvl6pPr marL="2514600" indent="-228600" algn="l" rtl="0" eaLnBrk="1" latinLnBrk="1" hangingPunct="1">
        <a:spcBef>
          <a:spcPct val="20000"/>
        </a:spcBef>
        <a:buClr>
          <a:schemeClr val="accent2">
            <a:tint val="40000"/>
          </a:schemeClr>
        </a:buClr>
        <a:buSzPct val="47000"/>
        <a:buFont typeface="Wingdings 2"/>
        <a:buChar char="¤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1" hangingPunct="1">
        <a:spcBef>
          <a:spcPct val="20000"/>
        </a:spcBef>
        <a:buClr>
          <a:schemeClr val="accent1">
            <a:shade val="75000"/>
          </a:schemeClr>
        </a:buClr>
        <a:buSzPct val="43000"/>
        <a:buFont typeface="Wingdings 2"/>
        <a:buChar char="¦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1" hangingPunct="1">
        <a:spcBef>
          <a:spcPct val="20000"/>
        </a:spcBef>
        <a:buClr>
          <a:schemeClr val="accent3"/>
        </a:buClr>
        <a:buSzPct val="40000"/>
        <a:buFont typeface="Wingdings 2"/>
        <a:buChar char="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1" hangingPunct="1">
        <a:spcBef>
          <a:spcPct val="20000"/>
        </a:spcBef>
        <a:buClr>
          <a:schemeClr val="bg2">
            <a:tint val="60000"/>
          </a:schemeClr>
        </a:buClr>
        <a:buSzPct val="40000"/>
        <a:buFont typeface="Wingdings 2"/>
        <a:buChar char="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3" Type="http://schemas.openxmlformats.org/officeDocument/2006/relationships/diagramLayout" Target="../diagrams/layout2.xml"/><Relationship Id="rId7" Type="http://schemas.openxmlformats.org/officeDocument/2006/relationships/diagramData" Target="../diagrams/data3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11" Type="http://schemas.microsoft.com/office/2007/relationships/diagramDrawing" Target="../diagrams/drawing3.xml"/><Relationship Id="rId5" Type="http://schemas.openxmlformats.org/officeDocument/2006/relationships/diagramColors" Target="../diagrams/colors2.xml"/><Relationship Id="rId10" Type="http://schemas.openxmlformats.org/officeDocument/2006/relationships/diagramColors" Target="../diagrams/colors3.xml"/><Relationship Id="rId4" Type="http://schemas.openxmlformats.org/officeDocument/2006/relationships/diagramQuickStyle" Target="../diagrams/quickStyle2.xml"/><Relationship Id="rId9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838200" y="3962400"/>
            <a:ext cx="7162824" cy="2362200"/>
          </a:xfrm>
        </p:spPr>
        <p:txBody>
          <a:bodyPr>
            <a:normAutofit/>
          </a:bodyPr>
          <a:lstStyle/>
          <a:p>
            <a:r>
              <a:rPr lang="de-DE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TS. HỒ XUÂN THẮNG</a:t>
            </a:r>
          </a:p>
          <a:p>
            <a:r>
              <a:rPr lang="de-DE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Trưởng Khoa Luật - Trường Đại học Sài Gòn</a:t>
            </a:r>
          </a:p>
          <a:p>
            <a:endParaRPr lang="de-DE" b="1" dirty="0" smtClean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de-DE" i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Thành phố Hồ Chí Minh, 14-15/7/2011</a:t>
            </a:r>
          </a:p>
          <a:p>
            <a:endParaRPr lang="de-DE" b="1" dirty="0" smtClean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de-DE" b="1" dirty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381000"/>
            <a:ext cx="9144000" cy="2743201"/>
          </a:xfrm>
        </p:spPr>
        <p:txBody>
          <a:bodyPr>
            <a:normAutofit/>
          </a:bodyPr>
          <a:lstStyle/>
          <a:p>
            <a:r>
              <a:rPr lang="de-DE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ĐỔI MỚI PHƯƠNG PHÁP KIỂM TRA ĐÁNH GIÁ </a:t>
            </a:r>
            <a:br>
              <a:rPr lang="de-DE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de-DE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TRONG ĐÀO TẠO CỬ NHÂN LUẬT</a:t>
            </a:r>
            <a:br>
              <a:rPr lang="de-DE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de-DE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MỘT ĐIỂN HÌNH THỰC TIỄN TỪ KHOA LUẬT TRƯỜNG ĐHSG</a:t>
            </a:r>
            <a:endParaRPr lang="de-DE" sz="32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00034" y="1571612"/>
            <a:ext cx="8415366" cy="5057788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de-DE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Xây</a:t>
            </a:r>
            <a:r>
              <a:rPr lang="de-DE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dựng</a:t>
            </a:r>
            <a:r>
              <a:rPr lang="de-DE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ngân</a:t>
            </a:r>
            <a:r>
              <a:rPr lang="de-DE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hàng</a:t>
            </a:r>
            <a:r>
              <a:rPr lang="de-DE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de-DE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thi</a:t>
            </a:r>
            <a:r>
              <a:rPr lang="de-DE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lvl="1">
              <a:buFont typeface="Arial" pitchFamily="34" charset="0"/>
              <a:buChar char="•"/>
            </a:pPr>
            <a:r>
              <a:rPr lang="de-DE" u="sng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Yêu</a:t>
            </a:r>
            <a:r>
              <a:rPr lang="de-DE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u="sng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cầu</a:t>
            </a:r>
            <a:r>
              <a:rPr lang="de-DE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lvl="2">
              <a:buFontTx/>
              <a:buChar char="-"/>
            </a:pPr>
            <a:r>
              <a:rPr lang="de-DE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de-DE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cấu</a:t>
            </a:r>
            <a:r>
              <a:rPr lang="de-DE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khoa</a:t>
            </a:r>
            <a:r>
              <a:rPr lang="de-DE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de-DE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de-DE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tiêu</a:t>
            </a:r>
            <a:r>
              <a:rPr lang="de-DE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chí</a:t>
            </a:r>
            <a:r>
              <a:rPr lang="de-DE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đánh</a:t>
            </a:r>
            <a:r>
              <a:rPr lang="de-DE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de-DE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rõ</a:t>
            </a:r>
            <a:r>
              <a:rPr lang="de-DE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ràng</a:t>
            </a:r>
            <a:endParaRPr lang="de-DE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2">
              <a:buFontTx/>
              <a:buChar char="-"/>
            </a:pPr>
            <a:r>
              <a:rPr lang="de-DE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Nội</a:t>
            </a:r>
            <a:r>
              <a:rPr lang="de-DE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dung</a:t>
            </a:r>
            <a:r>
              <a:rPr lang="de-DE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de-DE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thi</a:t>
            </a:r>
            <a:r>
              <a:rPr lang="de-DE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phù</a:t>
            </a:r>
            <a:r>
              <a:rPr lang="de-DE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de-DE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de-DE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de-DE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de-DE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de-DE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hóa</a:t>
            </a:r>
            <a:r>
              <a:rPr lang="de-DE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giữa</a:t>
            </a:r>
            <a:r>
              <a:rPr lang="de-DE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de-DE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2">
              <a:buNone/>
            </a:pPr>
            <a:r>
              <a:rPr lang="de-DE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de-DE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lực</a:t>
            </a:r>
            <a:r>
              <a:rPr lang="de-DE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SV</a:t>
            </a:r>
          </a:p>
          <a:p>
            <a:pPr>
              <a:buNone/>
            </a:pPr>
            <a:endParaRPr lang="de-DE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de-DE" u="sng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de-DE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u="sng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de-DE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u="sng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de-DE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u="sng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de-DE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lvl="2">
              <a:buFontTx/>
              <a:buChar char="-"/>
            </a:pPr>
            <a:r>
              <a:rPr lang="de-DE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Tổ</a:t>
            </a:r>
            <a:r>
              <a:rPr lang="de-DE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bộ</a:t>
            </a:r>
            <a:r>
              <a:rPr lang="de-DE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môn</a:t>
            </a:r>
            <a:r>
              <a:rPr lang="de-DE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xây</a:t>
            </a:r>
            <a:r>
              <a:rPr lang="de-DE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dựng</a:t>
            </a:r>
            <a:r>
              <a:rPr lang="de-DE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de-DE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khoa</a:t>
            </a:r>
            <a:r>
              <a:rPr lang="de-DE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thẩm</a:t>
            </a:r>
            <a:r>
              <a:rPr lang="de-DE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định</a:t>
            </a:r>
            <a:endParaRPr lang="de-DE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2">
              <a:buFontTx/>
              <a:buChar char="-"/>
            </a:pPr>
            <a:r>
              <a:rPr lang="de-DE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Phòng Khảo thí và kiểm định chất lượng giáo dục     quản lý, sử dụng</a:t>
            </a:r>
          </a:p>
          <a:p>
            <a:pPr lvl="2">
              <a:buFontTx/>
              <a:buChar char="-"/>
            </a:pPr>
            <a:r>
              <a:rPr lang="de-DE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Định </a:t>
            </a:r>
            <a:r>
              <a:rPr lang="de-DE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kỳ</a:t>
            </a:r>
            <a:r>
              <a:rPr lang="de-DE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cập</a:t>
            </a:r>
            <a:r>
              <a:rPr lang="de-DE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nhật</a:t>
            </a:r>
            <a:r>
              <a:rPr lang="de-DE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de-DE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bổ</a:t>
            </a:r>
            <a:r>
              <a:rPr lang="de-DE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sung</a:t>
            </a:r>
            <a:endParaRPr lang="de-DE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endParaRPr lang="de-DE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de-DE" dirty="0" smtClean="0"/>
          </a:p>
          <a:p>
            <a:pPr>
              <a:buNone/>
            </a:pPr>
            <a:endParaRPr lang="de-DE" dirty="0" smtClean="0"/>
          </a:p>
          <a:p>
            <a:pPr>
              <a:buNone/>
            </a:pPr>
            <a:endParaRPr lang="de-DE" dirty="0" smtClean="0"/>
          </a:p>
          <a:p>
            <a:pPr algn="ctr">
              <a:buNone/>
            </a:pPr>
            <a:r>
              <a:rPr lang="de-DE" sz="440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Xin</a:t>
            </a:r>
            <a:r>
              <a:rPr lang="de-DE" sz="4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sz="440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chân</a:t>
            </a:r>
            <a:r>
              <a:rPr lang="de-DE" sz="4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sz="440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de-DE" sz="4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sz="440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cảm</a:t>
            </a:r>
            <a:r>
              <a:rPr lang="de-DE" sz="4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sz="440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ơn</a:t>
            </a:r>
            <a:r>
              <a:rPr lang="de-DE" sz="4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!</a:t>
            </a:r>
            <a:endParaRPr lang="de-DE" sz="44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de-DE" sz="3600" b="1" dirty="0" err="1" smtClean="0">
                <a:solidFill>
                  <a:srgbClr val="FFFF00"/>
                </a:solidFill>
                <a:effectLst>
                  <a:glow rad="101600">
                    <a:schemeClr val="tx2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Nội</a:t>
            </a:r>
            <a:r>
              <a:rPr lang="de-DE" sz="3600" b="1" dirty="0" smtClean="0">
                <a:solidFill>
                  <a:srgbClr val="FFFF00"/>
                </a:solidFill>
                <a:effectLst>
                  <a:glow rad="101600">
                    <a:schemeClr val="tx2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sz="3600" b="1" dirty="0" err="1" smtClean="0">
                <a:solidFill>
                  <a:srgbClr val="FFFF00"/>
                </a:solidFill>
                <a:effectLst>
                  <a:glow rad="101600">
                    <a:schemeClr val="tx2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dung</a:t>
            </a:r>
            <a:r>
              <a:rPr lang="de-DE" sz="3600" b="1" dirty="0" smtClean="0">
                <a:solidFill>
                  <a:srgbClr val="FFFF00"/>
                </a:solidFill>
                <a:effectLst>
                  <a:glow rad="101600">
                    <a:schemeClr val="tx2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sz="3600" b="1" dirty="0" err="1" smtClean="0">
                <a:solidFill>
                  <a:srgbClr val="FFFF00"/>
                </a:solidFill>
                <a:effectLst>
                  <a:glow rad="101600">
                    <a:schemeClr val="tx2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chính</a:t>
            </a:r>
            <a:endParaRPr lang="de-DE" sz="3600" b="1" dirty="0">
              <a:solidFill>
                <a:srgbClr val="FFFF00"/>
              </a:solidFill>
              <a:effectLst>
                <a:glow rad="101600">
                  <a:schemeClr val="tx2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0" y="1571612"/>
            <a:ext cx="8991600" cy="5057788"/>
          </a:xfrm>
        </p:spPr>
        <p:txBody>
          <a:bodyPr>
            <a:normAutofit/>
          </a:bodyPr>
          <a:lstStyle/>
          <a:p>
            <a:pPr marL="514350" indent="-514350" algn="just">
              <a:buNone/>
            </a:pPr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de-DE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de-DE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trạng</a:t>
            </a:r>
            <a:r>
              <a:rPr lang="de-DE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de-DE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de-DE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kiểm</a:t>
            </a:r>
            <a:r>
              <a:rPr lang="de-DE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tra</a:t>
            </a:r>
            <a:r>
              <a:rPr lang="de-DE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de-DE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đánh</a:t>
            </a:r>
            <a:r>
              <a:rPr lang="de-DE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de-DE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tại</a:t>
            </a:r>
            <a:r>
              <a:rPr lang="de-DE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de-DE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514350" indent="-514350" algn="just">
              <a:buNone/>
            </a:pPr>
            <a:r>
              <a:rPr lang="de-DE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Đại học Sài Gòn</a:t>
            </a:r>
          </a:p>
          <a:p>
            <a:pPr marL="514350" indent="-514350" algn="just">
              <a:buNone/>
            </a:pPr>
            <a:r>
              <a:rPr lang="de-DE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2.	Ý </a:t>
            </a:r>
            <a:r>
              <a:rPr lang="de-DE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nghĩa</a:t>
            </a:r>
            <a:r>
              <a:rPr lang="de-DE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de-DE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de-DE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yêu</a:t>
            </a:r>
            <a:r>
              <a:rPr lang="de-DE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cầu</a:t>
            </a:r>
            <a:r>
              <a:rPr lang="de-DE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de-DE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de-DE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đổi</a:t>
            </a:r>
            <a:r>
              <a:rPr lang="de-DE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mới</a:t>
            </a:r>
            <a:r>
              <a:rPr lang="de-DE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de-DE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514350" indent="-514350" algn="just">
              <a:buNone/>
            </a:pPr>
            <a:r>
              <a:rPr lang="de-DE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de-DE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pháp</a:t>
            </a:r>
            <a:r>
              <a:rPr lang="de-DE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kiểm</a:t>
            </a:r>
            <a:r>
              <a:rPr lang="de-DE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tra</a:t>
            </a:r>
            <a:r>
              <a:rPr lang="de-DE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de-DE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đánh</a:t>
            </a:r>
            <a:r>
              <a:rPr lang="de-DE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de-DE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(PPKTĐG) </a:t>
            </a:r>
            <a:r>
              <a:rPr lang="de-DE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de-DE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đào</a:t>
            </a:r>
            <a:r>
              <a:rPr lang="de-DE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de-DE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luật</a:t>
            </a:r>
            <a:endParaRPr lang="de-DE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 algn="just">
              <a:buNone/>
            </a:pPr>
            <a:endParaRPr lang="de-DE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 algn="just">
              <a:buNone/>
            </a:pPr>
            <a:r>
              <a:rPr lang="de-DE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3.	</a:t>
            </a:r>
            <a:r>
              <a:rPr lang="de-DE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de-DE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de-DE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de-DE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xuất</a:t>
            </a:r>
            <a:r>
              <a:rPr lang="de-DE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de-DE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đổi</a:t>
            </a:r>
            <a:r>
              <a:rPr lang="de-DE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mới</a:t>
            </a:r>
            <a:r>
              <a:rPr lang="de-DE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de-DE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pháp</a:t>
            </a:r>
            <a:r>
              <a:rPr lang="de-DE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de-DE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de-DE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</a:p>
          <a:p>
            <a:pPr marL="514350" indent="-514350" algn="just">
              <a:buNone/>
            </a:pPr>
            <a:r>
              <a:rPr lang="de-DE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de-DE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de-DE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kiểm</a:t>
            </a:r>
            <a:r>
              <a:rPr lang="de-DE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tra</a:t>
            </a:r>
            <a:r>
              <a:rPr lang="de-DE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de-DE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đánh</a:t>
            </a:r>
            <a:r>
              <a:rPr lang="de-DE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giá</a:t>
            </a:r>
            <a:endParaRPr lang="de-DE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 algn="just">
              <a:buNone/>
            </a:pPr>
            <a:endParaRPr lang="de-DE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de-DE" sz="32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sz="3600" b="1" dirty="0" smtClean="0">
                <a:solidFill>
                  <a:srgbClr val="FFFF00"/>
                </a:solidFill>
                <a:effectLst>
                  <a:glow rad="101600">
                    <a:schemeClr val="tx2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Việc kiểm tra, đánh giá tại trường </a:t>
            </a:r>
            <a:br>
              <a:rPr lang="de-DE" sz="3600" b="1" dirty="0" smtClean="0">
                <a:solidFill>
                  <a:srgbClr val="FFFF00"/>
                </a:solidFill>
                <a:effectLst>
                  <a:glow rad="101600">
                    <a:schemeClr val="tx2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de-DE" sz="3600" b="1" dirty="0" smtClean="0">
                <a:solidFill>
                  <a:srgbClr val="FFFF00"/>
                </a:solidFill>
                <a:effectLst>
                  <a:glow rad="101600">
                    <a:schemeClr val="tx2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ĐHSG</a:t>
            </a:r>
            <a:endParaRPr lang="de-DE" sz="3600" b="1" dirty="0">
              <a:solidFill>
                <a:srgbClr val="FFFF00"/>
              </a:solidFill>
              <a:effectLst>
                <a:glow rad="101600">
                  <a:schemeClr val="tx2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52400" y="1600200"/>
            <a:ext cx="8763000" cy="4714908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de-DE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de-DE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de-DE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kiểm</a:t>
            </a:r>
            <a:r>
              <a:rPr lang="de-DE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tra</a:t>
            </a:r>
            <a:r>
              <a:rPr lang="de-DE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de-DE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đánh</a:t>
            </a:r>
            <a:r>
              <a:rPr lang="de-DE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de-DE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de-DE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de-DE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de-DE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de-DE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de-DE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de-DE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de-DE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de-DE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viên</a:t>
            </a:r>
            <a:r>
              <a:rPr lang="de-DE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914400" lvl="1" indent="-514350">
              <a:buAutoNum type="arabicParenBoth"/>
            </a:pPr>
            <a:r>
              <a:rPr lang="de-DE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Kiểm</a:t>
            </a:r>
            <a:r>
              <a:rPr lang="de-DE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tra</a:t>
            </a:r>
            <a:r>
              <a:rPr lang="de-DE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bộ</a:t>
            </a:r>
            <a:r>
              <a:rPr lang="de-DE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phận</a:t>
            </a:r>
            <a:r>
              <a:rPr lang="de-DE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de-DE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giữa</a:t>
            </a:r>
            <a:r>
              <a:rPr lang="de-DE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kỳ</a:t>
            </a:r>
            <a:r>
              <a:rPr lang="de-DE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):</a:t>
            </a:r>
          </a:p>
          <a:p>
            <a:pPr marL="1314450" lvl="2" indent="-514350">
              <a:buFont typeface="Arial" pitchFamily="34" charset="0"/>
              <a:buChar char="•"/>
            </a:pPr>
            <a:r>
              <a:rPr lang="de-DE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Kiểm</a:t>
            </a:r>
            <a:r>
              <a:rPr lang="de-DE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tra</a:t>
            </a:r>
            <a:r>
              <a:rPr lang="de-DE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de-DE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de-DE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trả</a:t>
            </a:r>
            <a:r>
              <a:rPr lang="de-DE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lời</a:t>
            </a:r>
            <a:r>
              <a:rPr lang="de-DE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de-DE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de-DE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de-DE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de-DE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de-DE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de-DE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…</a:t>
            </a:r>
          </a:p>
          <a:p>
            <a:pPr marL="1314450" lvl="2" indent="-514350">
              <a:buFont typeface="Arial" pitchFamily="34" charset="0"/>
              <a:buChar char="•"/>
            </a:pPr>
            <a:r>
              <a:rPr lang="de-DE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de-DE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tiểu</a:t>
            </a:r>
            <a:r>
              <a:rPr lang="de-DE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luận</a:t>
            </a:r>
            <a:r>
              <a:rPr lang="de-DE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de-DE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de-DE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de-DE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nhóm</a:t>
            </a:r>
            <a:r>
              <a:rPr lang="de-DE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…</a:t>
            </a:r>
          </a:p>
          <a:p>
            <a:pPr marL="914400" lvl="1" indent="-514350">
              <a:buAutoNum type="arabicParenBoth"/>
            </a:pPr>
            <a:r>
              <a:rPr lang="de-DE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Kiểm</a:t>
            </a:r>
            <a:r>
              <a:rPr lang="de-DE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tra</a:t>
            </a:r>
            <a:r>
              <a:rPr lang="de-DE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de-DE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thúc</a:t>
            </a:r>
            <a:r>
              <a:rPr lang="de-DE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de-DE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de-DE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1314450" lvl="2" indent="-514350">
              <a:buFont typeface="Arial" pitchFamily="34" charset="0"/>
              <a:buChar char="•"/>
            </a:pPr>
            <a:r>
              <a:rPr lang="de-DE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Thi </a:t>
            </a:r>
            <a:r>
              <a:rPr lang="de-DE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endParaRPr lang="de-DE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1314450" lvl="2" indent="-514350">
              <a:buFont typeface="Arial" pitchFamily="34" charset="0"/>
              <a:buChar char="•"/>
            </a:pPr>
            <a:r>
              <a:rPr lang="de-DE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Thi </a:t>
            </a:r>
            <a:r>
              <a:rPr lang="de-DE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vấn</a:t>
            </a:r>
            <a:r>
              <a:rPr lang="de-DE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đáp</a:t>
            </a:r>
            <a:endParaRPr lang="de-DE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Wingdings" pitchFamily="2" charset="2"/>
              <a:buChar char="Ø"/>
            </a:pPr>
            <a:r>
              <a:rPr lang="de-DE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de-DE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de-DE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hạn</a:t>
            </a:r>
            <a:r>
              <a:rPr lang="de-DE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chế</a:t>
            </a:r>
            <a:endParaRPr lang="de-DE" sz="2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endParaRPr lang="de-DE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Arial" pitchFamily="34" charset="0"/>
              <a:buChar char="•"/>
            </a:pPr>
            <a:endParaRPr lang="de-DE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de-DE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00034" y="71414"/>
            <a:ext cx="8415366" cy="1285882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v"/>
            </a:pPr>
            <a:r>
              <a:rPr lang="de-DE" sz="3600" b="1" dirty="0" smtClean="0">
                <a:solidFill>
                  <a:srgbClr val="FFFF00"/>
                </a:solidFill>
                <a:effectLst>
                  <a:glow rad="101600">
                    <a:schemeClr val="tx2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Ý </a:t>
            </a:r>
            <a:r>
              <a:rPr lang="de-DE" sz="3600" b="1" dirty="0" err="1" smtClean="0">
                <a:solidFill>
                  <a:srgbClr val="FFFF00"/>
                </a:solidFill>
                <a:effectLst>
                  <a:glow rad="101600">
                    <a:schemeClr val="tx2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nghĩa</a:t>
            </a:r>
            <a:r>
              <a:rPr lang="de-DE" sz="3600" b="1" dirty="0" smtClean="0">
                <a:solidFill>
                  <a:srgbClr val="FFFF00"/>
                </a:solidFill>
                <a:effectLst>
                  <a:glow rad="101600">
                    <a:schemeClr val="tx2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sz="3600" b="1" dirty="0" err="1" smtClean="0">
                <a:solidFill>
                  <a:srgbClr val="FFFF00"/>
                </a:solidFill>
                <a:effectLst>
                  <a:glow rad="101600">
                    <a:schemeClr val="tx2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de-DE" sz="3600" b="1" dirty="0" smtClean="0">
                <a:solidFill>
                  <a:srgbClr val="FFFF00"/>
                </a:solidFill>
                <a:effectLst>
                  <a:glow rad="101600">
                    <a:schemeClr val="tx2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sz="3600" b="1" dirty="0" err="1" smtClean="0">
                <a:solidFill>
                  <a:srgbClr val="FFFF00"/>
                </a:solidFill>
                <a:effectLst>
                  <a:glow rad="101600">
                    <a:schemeClr val="tx2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de-DE" sz="3600" b="1" dirty="0" smtClean="0">
                <a:solidFill>
                  <a:srgbClr val="FFFF00"/>
                </a:solidFill>
                <a:effectLst>
                  <a:glow rad="101600">
                    <a:schemeClr val="tx2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sz="3600" b="1" dirty="0" err="1" smtClean="0">
                <a:solidFill>
                  <a:srgbClr val="FFFF00"/>
                </a:solidFill>
                <a:effectLst>
                  <a:glow rad="101600">
                    <a:schemeClr val="tx2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đổi</a:t>
            </a:r>
            <a:r>
              <a:rPr lang="de-DE" sz="3600" b="1" dirty="0" smtClean="0">
                <a:solidFill>
                  <a:srgbClr val="FFFF00"/>
                </a:solidFill>
                <a:effectLst>
                  <a:glow rad="101600">
                    <a:schemeClr val="tx2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sz="3600" b="1" dirty="0" err="1" smtClean="0">
                <a:solidFill>
                  <a:srgbClr val="FFFF00"/>
                </a:solidFill>
                <a:effectLst>
                  <a:glow rad="101600">
                    <a:schemeClr val="tx2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mới</a:t>
            </a:r>
            <a:r>
              <a:rPr lang="de-DE" sz="3600" b="1" dirty="0" smtClean="0">
                <a:solidFill>
                  <a:srgbClr val="FFFF00"/>
                </a:solidFill>
                <a:effectLst>
                  <a:glow rad="101600">
                    <a:schemeClr val="tx2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PPKTĐG</a:t>
            </a:r>
            <a:endParaRPr lang="de-DE" sz="3600" b="1" dirty="0">
              <a:solidFill>
                <a:srgbClr val="FFFF00"/>
              </a:solidFill>
              <a:effectLst>
                <a:glow rad="101600">
                  <a:schemeClr val="tx2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28600" y="1571612"/>
            <a:ext cx="8763000" cy="4714908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thước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đo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”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đánh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khách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viên</a:t>
            </a:r>
            <a:endParaRPr lang="en-US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Thúc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đẩy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tinh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thần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chủ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cực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sinh</a:t>
            </a:r>
            <a:endParaRPr lang="en-US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viên</a:t>
            </a:r>
            <a:endParaRPr lang="en-US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Khuyến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khích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giảng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viên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cải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tiến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pháp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giảng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dạy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nâng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cao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lượng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giảng</a:t>
            </a:r>
            <a:endParaRPr lang="en-US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de-DE" sz="3600" b="1" dirty="0" smtClean="0">
                <a:solidFill>
                  <a:srgbClr val="FFFF00"/>
                </a:solidFill>
                <a:effectLst>
                  <a:glow rad="101600">
                    <a:schemeClr val="tx2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sz="3600" b="1" dirty="0" err="1" smtClean="0">
                <a:solidFill>
                  <a:srgbClr val="FFFF00"/>
                </a:solidFill>
                <a:effectLst>
                  <a:glow rad="101600">
                    <a:schemeClr val="tx2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de-DE" sz="3600" b="1" dirty="0" smtClean="0">
                <a:solidFill>
                  <a:srgbClr val="FFFF00"/>
                </a:solidFill>
                <a:effectLst>
                  <a:glow rad="101600">
                    <a:schemeClr val="tx2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sz="3600" b="1" dirty="0" err="1" smtClean="0">
                <a:solidFill>
                  <a:srgbClr val="FFFF00"/>
                </a:solidFill>
                <a:effectLst>
                  <a:glow rad="101600">
                    <a:schemeClr val="tx2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yêu</a:t>
            </a:r>
            <a:r>
              <a:rPr lang="de-DE" sz="3600" b="1" dirty="0" smtClean="0">
                <a:solidFill>
                  <a:srgbClr val="FFFF00"/>
                </a:solidFill>
                <a:effectLst>
                  <a:glow rad="101600">
                    <a:schemeClr val="tx2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sz="3600" b="1" dirty="0" err="1" smtClean="0">
                <a:solidFill>
                  <a:srgbClr val="FFFF00"/>
                </a:solidFill>
                <a:effectLst>
                  <a:glow rad="101600">
                    <a:schemeClr val="tx2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cầu</a:t>
            </a:r>
            <a:r>
              <a:rPr lang="de-DE" sz="3600" b="1" dirty="0" smtClean="0">
                <a:solidFill>
                  <a:srgbClr val="FFFF00"/>
                </a:solidFill>
                <a:effectLst>
                  <a:glow rad="101600">
                    <a:schemeClr val="tx2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sz="3600" b="1" dirty="0" err="1" smtClean="0">
                <a:solidFill>
                  <a:srgbClr val="FFFF00"/>
                </a:solidFill>
                <a:effectLst>
                  <a:glow rad="101600">
                    <a:schemeClr val="tx2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đổi</a:t>
            </a:r>
            <a:r>
              <a:rPr lang="de-DE" sz="3600" b="1" dirty="0" smtClean="0">
                <a:solidFill>
                  <a:srgbClr val="FFFF00"/>
                </a:solidFill>
                <a:effectLst>
                  <a:glow rad="101600">
                    <a:schemeClr val="tx2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sz="3600" b="1" dirty="0" err="1" smtClean="0">
                <a:solidFill>
                  <a:srgbClr val="FFFF00"/>
                </a:solidFill>
                <a:effectLst>
                  <a:glow rad="101600">
                    <a:schemeClr val="tx2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mới</a:t>
            </a:r>
            <a:r>
              <a:rPr lang="de-DE" sz="3600" b="1" dirty="0" smtClean="0">
                <a:solidFill>
                  <a:srgbClr val="FFFF00"/>
                </a:solidFill>
                <a:effectLst>
                  <a:glow rad="101600">
                    <a:schemeClr val="tx2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PPKTĐG</a:t>
            </a:r>
            <a:endParaRPr lang="de-DE" sz="3600" b="1" dirty="0">
              <a:solidFill>
                <a:srgbClr val="FFFF00"/>
              </a:solidFill>
              <a:effectLst>
                <a:glow rad="101600">
                  <a:schemeClr val="tx2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28600" y="1571612"/>
            <a:ext cx="8686800" cy="4714908"/>
          </a:xfrm>
        </p:spPr>
        <p:txBody>
          <a:bodyPr>
            <a:normAutofit lnSpcReduction="10000"/>
          </a:bodyPr>
          <a:lstStyle/>
          <a:p>
            <a:pPr marL="514350" indent="-514350">
              <a:buAutoNum type="arabicParenBoth"/>
            </a:pPr>
            <a:r>
              <a:rPr lang="de-DE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Kiểm</a:t>
            </a:r>
            <a:r>
              <a:rPr lang="de-DE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tra</a:t>
            </a:r>
            <a:r>
              <a:rPr lang="de-DE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đánh</a:t>
            </a:r>
            <a:r>
              <a:rPr lang="de-DE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de-DE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de-DE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mức</a:t>
            </a:r>
            <a:r>
              <a:rPr lang="de-DE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de-DE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hiểu</a:t>
            </a:r>
            <a:r>
              <a:rPr lang="de-DE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de-DE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de-DE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vận</a:t>
            </a:r>
            <a:r>
              <a:rPr lang="de-DE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de-DE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514350" indent="-514350">
              <a:buNone/>
            </a:pPr>
            <a:r>
              <a:rPr lang="de-DE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de-DE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kiến</a:t>
            </a:r>
            <a:r>
              <a:rPr lang="de-DE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de-DE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luật</a:t>
            </a:r>
            <a:r>
              <a:rPr lang="de-DE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de-DE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SV </a:t>
            </a:r>
            <a:r>
              <a:rPr lang="de-DE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de-DE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de-DE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quyết</a:t>
            </a:r>
            <a:r>
              <a:rPr lang="de-DE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tình</a:t>
            </a:r>
            <a:r>
              <a:rPr lang="de-DE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huống</a:t>
            </a:r>
            <a:r>
              <a:rPr lang="de-DE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cụ</a:t>
            </a:r>
            <a:r>
              <a:rPr lang="de-DE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thể</a:t>
            </a:r>
            <a:endParaRPr lang="de-DE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rabicParenBoth" startAt="2"/>
            </a:pPr>
            <a:r>
              <a:rPr lang="de-DE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Khuyến</a:t>
            </a:r>
            <a:r>
              <a:rPr lang="de-DE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khích</a:t>
            </a:r>
            <a:r>
              <a:rPr lang="de-DE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de-DE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de-DE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de-DE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de-DE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SV.</a:t>
            </a:r>
          </a:p>
          <a:p>
            <a:pPr marL="514350" indent="-514350">
              <a:buAutoNum type="arabicParenBoth" startAt="2"/>
            </a:pPr>
            <a:r>
              <a:rPr lang="de-DE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Phù</a:t>
            </a:r>
            <a:r>
              <a:rPr lang="de-DE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de-DE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de-DE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de-DE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de-DE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tượng</a:t>
            </a:r>
            <a:r>
              <a:rPr lang="de-DE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SV </a:t>
            </a:r>
            <a:r>
              <a:rPr lang="de-DE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nhưng</a:t>
            </a:r>
            <a:r>
              <a:rPr lang="de-DE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vẫn</a:t>
            </a:r>
            <a:r>
              <a:rPr lang="de-DE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de-DE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ngoài</a:t>
            </a:r>
            <a:r>
              <a:rPr lang="de-DE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kiến</a:t>
            </a:r>
            <a:r>
              <a:rPr lang="de-DE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de-DE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de-DE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nội</a:t>
            </a:r>
            <a:r>
              <a:rPr lang="de-DE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dung</a:t>
            </a:r>
            <a:r>
              <a:rPr lang="de-DE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môn</a:t>
            </a:r>
            <a:r>
              <a:rPr lang="de-DE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de-DE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de-DE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de-DE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de-DE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de-DE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hóa</a:t>
            </a:r>
            <a:r>
              <a:rPr lang="de-DE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giữa</a:t>
            </a:r>
            <a:r>
              <a:rPr lang="de-DE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de-DE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llực</a:t>
            </a:r>
            <a:r>
              <a:rPr lang="de-DE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de-DE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SV.</a:t>
            </a:r>
          </a:p>
          <a:p>
            <a:pPr marL="514350" indent="-514350">
              <a:buAutoNum type="arabicParenBoth" startAt="2"/>
            </a:pPr>
            <a:r>
              <a:rPr lang="de-DE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Tiêu</a:t>
            </a:r>
            <a:r>
              <a:rPr lang="de-DE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chí</a:t>
            </a:r>
            <a:r>
              <a:rPr lang="de-DE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đánh</a:t>
            </a:r>
            <a:r>
              <a:rPr lang="de-DE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de-DE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de-DE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de-DE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de-DE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khai</a:t>
            </a:r>
            <a:r>
              <a:rPr lang="de-DE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de-DE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minh</a:t>
            </a:r>
            <a:r>
              <a:rPr lang="de-DE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bạch</a:t>
            </a:r>
            <a:r>
              <a:rPr lang="de-DE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14350" indent="-514350">
              <a:buAutoNum type="arabicParenBoth" startAt="2"/>
            </a:pPr>
            <a:r>
              <a:rPr lang="de-DE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Cần </a:t>
            </a:r>
            <a:r>
              <a:rPr lang="de-DE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de-DE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de-DE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thông</a:t>
            </a:r>
            <a:r>
              <a:rPr lang="de-DE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tin</a:t>
            </a:r>
            <a:r>
              <a:rPr lang="de-DE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phản</a:t>
            </a:r>
            <a:r>
              <a:rPr lang="de-DE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hồi</a:t>
            </a:r>
            <a:r>
              <a:rPr lang="de-DE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de-DE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de-DE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de-DE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kiểm</a:t>
            </a:r>
            <a:r>
              <a:rPr lang="de-DE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tra</a:t>
            </a:r>
            <a:r>
              <a:rPr lang="de-DE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 marL="514350" indent="-514350">
              <a:buNone/>
            </a:pPr>
            <a:r>
              <a:rPr lang="de-DE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de-DE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đánh</a:t>
            </a:r>
            <a:r>
              <a:rPr lang="de-DE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de-DE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14350" indent="-514350">
              <a:buAutoNum type="arabicParenBoth" startAt="6"/>
            </a:pPr>
            <a:r>
              <a:rPr lang="de-DE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Cho </a:t>
            </a:r>
            <a:r>
              <a:rPr lang="de-DE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phép</a:t>
            </a:r>
            <a:r>
              <a:rPr lang="de-DE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SV </a:t>
            </a:r>
            <a:r>
              <a:rPr lang="de-DE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tham</a:t>
            </a:r>
            <a:r>
              <a:rPr lang="de-DE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gia</a:t>
            </a:r>
            <a:r>
              <a:rPr lang="de-DE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de-DE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quá</a:t>
            </a:r>
            <a:r>
              <a:rPr lang="de-DE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de-DE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đánh</a:t>
            </a:r>
            <a:r>
              <a:rPr lang="de-DE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de-DE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14350" indent="-514350">
              <a:buNone/>
            </a:pPr>
            <a:endParaRPr lang="de-DE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rabicParenBoth" startAt="2"/>
            </a:pPr>
            <a:endParaRPr lang="de-DE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rabicParenBoth"/>
            </a:pPr>
            <a:endParaRPr lang="de-DE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de-DE" sz="3600" b="1" dirty="0" err="1" smtClean="0">
                <a:solidFill>
                  <a:srgbClr val="FFFF00"/>
                </a:solidFill>
                <a:effectLst>
                  <a:glow rad="101600">
                    <a:schemeClr val="tx2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de-DE" sz="3600" b="1" dirty="0" smtClean="0">
                <a:solidFill>
                  <a:srgbClr val="FFFF00"/>
                </a:solidFill>
                <a:effectLst>
                  <a:glow rad="101600">
                    <a:schemeClr val="tx2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sz="3600" b="1" dirty="0" err="1" smtClean="0">
                <a:solidFill>
                  <a:srgbClr val="FFFF00"/>
                </a:solidFill>
                <a:effectLst>
                  <a:glow rad="101600">
                    <a:schemeClr val="tx2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de-DE" sz="3600" b="1" dirty="0" smtClean="0">
                <a:solidFill>
                  <a:srgbClr val="FFFF00"/>
                </a:solidFill>
                <a:effectLst>
                  <a:glow rad="101600">
                    <a:schemeClr val="tx2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sz="3600" b="1" dirty="0" err="1" smtClean="0">
                <a:solidFill>
                  <a:srgbClr val="FFFF00"/>
                </a:solidFill>
                <a:effectLst>
                  <a:glow rad="101600">
                    <a:schemeClr val="tx2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de-DE" sz="3600" b="1" dirty="0" smtClean="0">
                <a:solidFill>
                  <a:srgbClr val="FFFF00"/>
                </a:solidFill>
                <a:effectLst>
                  <a:glow rad="101600">
                    <a:schemeClr val="tx2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sz="3600" b="1" dirty="0" err="1" smtClean="0">
                <a:solidFill>
                  <a:srgbClr val="FFFF00"/>
                </a:solidFill>
                <a:effectLst>
                  <a:glow rad="101600">
                    <a:schemeClr val="tx2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xuất</a:t>
            </a:r>
            <a:r>
              <a:rPr lang="de-DE" sz="3600" b="1" dirty="0" smtClean="0">
                <a:solidFill>
                  <a:srgbClr val="FFFF00"/>
                </a:solidFill>
                <a:effectLst>
                  <a:glow rad="101600">
                    <a:schemeClr val="tx2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sz="3600" b="1" dirty="0" err="1" smtClean="0">
                <a:solidFill>
                  <a:srgbClr val="FFFF00"/>
                </a:solidFill>
                <a:effectLst>
                  <a:glow rad="101600">
                    <a:schemeClr val="tx2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de-DE" sz="3600" b="1" dirty="0" smtClean="0">
                <a:solidFill>
                  <a:srgbClr val="FFFF00"/>
                </a:solidFill>
                <a:effectLst>
                  <a:glow rad="101600">
                    <a:schemeClr val="tx2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sz="3600" b="1" dirty="0" err="1" smtClean="0">
                <a:solidFill>
                  <a:srgbClr val="FFFF00"/>
                </a:solidFill>
                <a:effectLst>
                  <a:glow rad="101600">
                    <a:schemeClr val="tx2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đổi</a:t>
            </a:r>
            <a:r>
              <a:rPr lang="de-DE" sz="3600" b="1" dirty="0" smtClean="0">
                <a:solidFill>
                  <a:srgbClr val="FFFF00"/>
                </a:solidFill>
                <a:effectLst>
                  <a:glow rad="101600">
                    <a:schemeClr val="tx2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sz="3600" b="1" dirty="0" err="1" smtClean="0">
                <a:solidFill>
                  <a:srgbClr val="FFFF00"/>
                </a:solidFill>
                <a:effectLst>
                  <a:glow rad="101600">
                    <a:schemeClr val="tx2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mới</a:t>
            </a:r>
            <a:r>
              <a:rPr lang="de-DE" sz="3600" b="1" dirty="0" smtClean="0">
                <a:solidFill>
                  <a:srgbClr val="FFFF00"/>
                </a:solidFill>
                <a:effectLst>
                  <a:glow rad="101600">
                    <a:schemeClr val="tx2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PPKTĐG</a:t>
            </a:r>
            <a:endParaRPr lang="de-DE" sz="3600" b="1" dirty="0">
              <a:solidFill>
                <a:srgbClr val="FFFF00"/>
              </a:solidFill>
              <a:effectLst>
                <a:glow rad="101600">
                  <a:schemeClr val="tx2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0" y="1571612"/>
            <a:ext cx="9144000" cy="5591188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de-DE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Cơ</a:t>
            </a:r>
            <a:r>
              <a:rPr lang="de-DE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cấu</a:t>
            </a:r>
            <a:r>
              <a:rPr lang="de-DE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đánh</a:t>
            </a:r>
            <a:r>
              <a:rPr lang="de-DE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de-DE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de-DE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kiểm</a:t>
            </a:r>
            <a:r>
              <a:rPr lang="de-DE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tra</a:t>
            </a:r>
            <a:r>
              <a:rPr lang="de-DE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de-DE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de-DE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de-DE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de-DE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None/>
            </a:pPr>
            <a:endParaRPr lang="de-DE" dirty="0" smtClean="0"/>
          </a:p>
          <a:p>
            <a:pPr>
              <a:buNone/>
            </a:pPr>
            <a:endParaRPr lang="de-DE" dirty="0"/>
          </a:p>
        </p:txBody>
      </p:sp>
      <p:graphicFrame>
        <p:nvGraphicFramePr>
          <p:cNvPr id="7" name="Diagramm 6"/>
          <p:cNvGraphicFramePr/>
          <p:nvPr/>
        </p:nvGraphicFramePr>
        <p:xfrm>
          <a:off x="0" y="2209800"/>
          <a:ext cx="891540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7" grpId="0">
        <p:bldAsOne/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de-DE" sz="3600" b="1" dirty="0" smtClean="0">
                <a:solidFill>
                  <a:srgbClr val="FFFF00"/>
                </a:solidFill>
                <a:effectLst>
                  <a:glow rad="101600">
                    <a:schemeClr val="tx2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sz="3600" b="1" dirty="0" err="1" smtClean="0">
                <a:solidFill>
                  <a:srgbClr val="FFFF00"/>
                </a:solidFill>
                <a:effectLst>
                  <a:glow rad="101600">
                    <a:schemeClr val="tx2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de-DE" sz="3600" b="1" dirty="0" smtClean="0">
                <a:solidFill>
                  <a:srgbClr val="FFFF00"/>
                </a:solidFill>
                <a:effectLst>
                  <a:glow rad="101600">
                    <a:schemeClr val="tx2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sz="3600" b="1" dirty="0" err="1" smtClean="0">
                <a:solidFill>
                  <a:srgbClr val="FFFF00"/>
                </a:solidFill>
                <a:effectLst>
                  <a:glow rad="101600">
                    <a:schemeClr val="tx2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de-DE" sz="3600" b="1" dirty="0" smtClean="0">
                <a:solidFill>
                  <a:srgbClr val="FFFF00"/>
                </a:solidFill>
                <a:effectLst>
                  <a:glow rad="101600">
                    <a:schemeClr val="tx2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sz="3600" b="1" dirty="0" err="1" smtClean="0">
                <a:solidFill>
                  <a:srgbClr val="FFFF00"/>
                </a:solidFill>
                <a:effectLst>
                  <a:glow rad="101600">
                    <a:schemeClr val="tx2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de-DE" sz="3600" b="1" dirty="0" smtClean="0">
                <a:solidFill>
                  <a:srgbClr val="FFFF00"/>
                </a:solidFill>
                <a:effectLst>
                  <a:glow rad="101600">
                    <a:schemeClr val="tx2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sz="3600" b="1" dirty="0" err="1" smtClean="0">
                <a:solidFill>
                  <a:srgbClr val="FFFF00"/>
                </a:solidFill>
                <a:effectLst>
                  <a:glow rad="101600">
                    <a:schemeClr val="tx2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kiểm</a:t>
            </a:r>
            <a:r>
              <a:rPr lang="de-DE" sz="3600" b="1" dirty="0" smtClean="0">
                <a:solidFill>
                  <a:srgbClr val="FFFF00"/>
                </a:solidFill>
                <a:effectLst>
                  <a:glow rad="101600">
                    <a:schemeClr val="tx2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sz="3600" b="1" dirty="0" err="1" smtClean="0">
                <a:solidFill>
                  <a:srgbClr val="FFFF00"/>
                </a:solidFill>
                <a:effectLst>
                  <a:glow rad="101600">
                    <a:schemeClr val="tx2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tra</a:t>
            </a:r>
            <a:r>
              <a:rPr lang="de-DE" sz="3600" b="1" dirty="0" smtClean="0">
                <a:solidFill>
                  <a:srgbClr val="FFFF00"/>
                </a:solidFill>
                <a:effectLst>
                  <a:glow rad="101600">
                    <a:schemeClr val="tx2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de-DE" sz="3600" b="1" dirty="0" err="1" smtClean="0">
                <a:solidFill>
                  <a:srgbClr val="FFFF00"/>
                </a:solidFill>
                <a:effectLst>
                  <a:glow rad="101600">
                    <a:schemeClr val="tx2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đánh</a:t>
            </a:r>
            <a:r>
              <a:rPr lang="de-DE" sz="3600" b="1" dirty="0" smtClean="0">
                <a:solidFill>
                  <a:srgbClr val="FFFF00"/>
                </a:solidFill>
                <a:effectLst>
                  <a:glow rad="101600">
                    <a:schemeClr val="tx2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sz="3600" b="1" dirty="0" err="1" smtClean="0">
                <a:solidFill>
                  <a:srgbClr val="FFFF00"/>
                </a:solidFill>
                <a:effectLst>
                  <a:glow rad="101600">
                    <a:schemeClr val="tx2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de-DE" sz="3600" b="1" dirty="0" smtClean="0">
                <a:solidFill>
                  <a:srgbClr val="FFFF00"/>
                </a:solidFill>
                <a:effectLst>
                  <a:glow rad="101600">
                    <a:schemeClr val="tx2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endParaRPr lang="de-DE" sz="3600" b="1" dirty="0">
              <a:solidFill>
                <a:srgbClr val="FFFF00"/>
              </a:solidFill>
              <a:effectLst>
                <a:glow rad="101600">
                  <a:schemeClr val="tx2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28600" y="1571612"/>
            <a:ext cx="8686800" cy="4714908"/>
          </a:xfrm>
        </p:spPr>
        <p:txBody>
          <a:bodyPr/>
          <a:lstStyle/>
          <a:p>
            <a:pPr marL="514350" indent="-514350" algn="just">
              <a:buAutoNum type="arabicParenBoth"/>
            </a:pPr>
            <a:r>
              <a:rPr lang="de-DE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Kiểm</a:t>
            </a:r>
            <a:r>
              <a:rPr lang="de-DE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tra</a:t>
            </a:r>
            <a:r>
              <a:rPr lang="de-DE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bộ</a:t>
            </a:r>
            <a:r>
              <a:rPr lang="de-DE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phận</a:t>
            </a:r>
            <a:r>
              <a:rPr lang="de-DE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914400" lvl="1" indent="-514350" algn="just">
              <a:buFont typeface="Courier New" pitchFamily="49" charset="0"/>
              <a:buChar char="o"/>
            </a:pPr>
            <a:r>
              <a:rPr lang="de-DE" u="sng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de-DE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1</a:t>
            </a:r>
            <a:r>
              <a:rPr lang="de-DE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de-DE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Đánh</a:t>
            </a:r>
            <a:r>
              <a:rPr lang="de-DE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de-DE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thông</a:t>
            </a:r>
            <a:r>
              <a:rPr lang="de-DE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qua </a:t>
            </a:r>
            <a:r>
              <a:rPr lang="de-DE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de-DE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de-DE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thảo</a:t>
            </a:r>
            <a:r>
              <a:rPr lang="de-DE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luận</a:t>
            </a:r>
            <a:r>
              <a:rPr lang="de-DE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de-DE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914400" lvl="1" indent="-514350" algn="just">
              <a:buNone/>
            </a:pPr>
            <a:r>
              <a:rPr lang="de-DE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de-DE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de-DE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tuần</a:t>
            </a:r>
            <a:r>
              <a:rPr lang="de-DE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de-DE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de-DE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de-DE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lớn</a:t>
            </a:r>
            <a:r>
              <a:rPr lang="de-DE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de-DE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de-DE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nhóm</a:t>
            </a:r>
            <a:r>
              <a:rPr lang="de-DE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514350" indent="-514350">
              <a:buNone/>
            </a:pPr>
            <a:endParaRPr lang="de-DE" dirty="0" smtClean="0"/>
          </a:p>
          <a:p>
            <a:pPr marL="514350" indent="-514350">
              <a:buNone/>
            </a:pPr>
            <a:endParaRPr lang="de-DE" dirty="0"/>
          </a:p>
        </p:txBody>
      </p:sp>
      <p:graphicFrame>
        <p:nvGraphicFramePr>
          <p:cNvPr id="4" name="Diagramm 3"/>
          <p:cNvGraphicFramePr/>
          <p:nvPr/>
        </p:nvGraphicFramePr>
        <p:xfrm>
          <a:off x="0" y="2794000"/>
          <a:ext cx="9144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Diagramm 4"/>
          <p:cNvGraphicFramePr/>
          <p:nvPr/>
        </p:nvGraphicFramePr>
        <p:xfrm>
          <a:off x="0" y="3124200"/>
          <a:ext cx="9144000" cy="3581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5" grpId="0">
        <p:bldAsOne/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Courier New" pitchFamily="49" charset="0"/>
              <a:buChar char="o"/>
            </a:pPr>
            <a:r>
              <a:rPr lang="de-DE" u="sng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de-DE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2</a:t>
            </a:r>
            <a:r>
              <a:rPr lang="de-DE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de-DE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Đánh</a:t>
            </a:r>
            <a:r>
              <a:rPr lang="de-DE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de-DE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thông</a:t>
            </a:r>
            <a:r>
              <a:rPr lang="de-DE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qua </a:t>
            </a:r>
            <a:r>
              <a:rPr lang="de-DE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de-DE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de-DE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thuyết</a:t>
            </a:r>
            <a:r>
              <a:rPr lang="de-DE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de-DE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de-DE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de-DE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de-DE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tiểu</a:t>
            </a:r>
            <a:r>
              <a:rPr lang="de-DE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luận</a:t>
            </a:r>
            <a:r>
              <a:rPr lang="de-DE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lvl="1">
              <a:buFont typeface="Arial" pitchFamily="34" charset="0"/>
              <a:buChar char="•"/>
            </a:pPr>
            <a:r>
              <a:rPr lang="de-DE" sz="3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Đăng</a:t>
            </a:r>
            <a:r>
              <a:rPr lang="de-DE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sz="3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ký</a:t>
            </a:r>
            <a:r>
              <a:rPr lang="de-DE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sz="3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de-DE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sz="3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tài</a:t>
            </a:r>
            <a:endParaRPr lang="de-DE" sz="3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de-DE" sz="3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de-DE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sz="3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de-DE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sz="3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tiểu</a:t>
            </a:r>
            <a:r>
              <a:rPr lang="de-DE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sz="3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luận</a:t>
            </a:r>
            <a:r>
              <a:rPr lang="de-DE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de-DE" sz="3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nhà</a:t>
            </a:r>
            <a:endParaRPr lang="de-DE" sz="3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de-DE" sz="3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Thuyết</a:t>
            </a:r>
            <a:r>
              <a:rPr lang="de-DE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sz="3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de-DE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sz="3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de-DE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sz="3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de-DE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de-DE" sz="3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de-DE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sz="3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de-DE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SV)</a:t>
            </a:r>
            <a:endParaRPr lang="de-DE" sz="3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arenBoth" startAt="2"/>
            </a:pPr>
            <a:r>
              <a:rPr lang="de-DE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Kiểm</a:t>
            </a:r>
            <a:r>
              <a:rPr lang="de-DE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tra</a:t>
            </a:r>
            <a:r>
              <a:rPr lang="de-DE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de-DE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thúc</a:t>
            </a:r>
            <a:r>
              <a:rPr lang="de-DE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de-DE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phần</a:t>
            </a:r>
            <a:endParaRPr lang="de-DE" b="1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914400" lvl="1" indent="-514350">
              <a:buFont typeface="Wingdings" pitchFamily="2" charset="2"/>
              <a:buChar char="Ø"/>
            </a:pPr>
            <a:r>
              <a:rPr lang="de-DE" sz="3200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de-DE" sz="32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sz="3200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cấu</a:t>
            </a:r>
            <a:r>
              <a:rPr lang="de-DE" sz="32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sz="3200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de-DE" sz="32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sz="3200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thi</a:t>
            </a:r>
            <a:r>
              <a:rPr lang="de-DE" sz="32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1314450" lvl="2" indent="-514350">
              <a:buFont typeface="Arial" pitchFamily="34" charset="0"/>
              <a:buChar char="•"/>
            </a:pPr>
            <a:r>
              <a:rPr lang="de-DE" sz="3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Trắc</a:t>
            </a:r>
            <a:r>
              <a:rPr lang="de-DE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sz="3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nghiệm</a:t>
            </a:r>
            <a:r>
              <a:rPr lang="de-DE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(30% </a:t>
            </a:r>
            <a:r>
              <a:rPr lang="de-DE" sz="3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de-DE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1314450" lvl="2" indent="-514350">
              <a:buFont typeface="Arial" pitchFamily="34" charset="0"/>
              <a:buChar char="•"/>
            </a:pPr>
            <a:r>
              <a:rPr lang="de-DE" sz="3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de-DE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sz="3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luận</a:t>
            </a:r>
            <a:r>
              <a:rPr lang="de-DE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(30% </a:t>
            </a:r>
            <a:r>
              <a:rPr lang="de-DE" sz="3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de-DE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1314450" lvl="2" indent="-514350">
              <a:buFont typeface="Arial" pitchFamily="34" charset="0"/>
              <a:buChar char="•"/>
            </a:pPr>
            <a:r>
              <a:rPr lang="de-DE" sz="3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de-DE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sz="3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quyết</a:t>
            </a:r>
            <a:r>
              <a:rPr lang="de-DE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sz="3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tình</a:t>
            </a:r>
            <a:r>
              <a:rPr lang="de-DE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sz="3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huống</a:t>
            </a:r>
            <a:r>
              <a:rPr lang="de-DE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(40% </a:t>
            </a:r>
            <a:r>
              <a:rPr lang="de-DE" sz="3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de-DE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514350" indent="-514350">
              <a:buNone/>
            </a:pPr>
            <a:endParaRPr lang="de-DE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endParaRPr lang="de-DE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untain">
  <a:themeElements>
    <a:clrScheme name="Mountain">
      <a:dk1>
        <a:srgbClr val="000000"/>
      </a:dk1>
      <a:lt1>
        <a:srgbClr val="FFFFFF"/>
      </a:lt1>
      <a:dk2>
        <a:srgbClr val="0536B3"/>
      </a:dk2>
      <a:lt2>
        <a:srgbClr val="7CB7F8"/>
      </a:lt2>
      <a:accent1>
        <a:srgbClr val="3F9EE4"/>
      </a:accent1>
      <a:accent2>
        <a:srgbClr val="77B559"/>
      </a:accent2>
      <a:accent3>
        <a:srgbClr val="E4A81B"/>
      </a:accent3>
      <a:accent4>
        <a:srgbClr val="108BB4"/>
      </a:accent4>
      <a:accent5>
        <a:srgbClr val="DA7328"/>
      </a:accent5>
      <a:accent6>
        <a:srgbClr val="AE589F"/>
      </a:accent6>
      <a:hlink>
        <a:srgbClr val="460245"/>
      </a:hlink>
      <a:folHlink>
        <a:srgbClr val="AC17D6"/>
      </a:folHlink>
    </a:clrScheme>
    <a:fontScheme name="Mountain">
      <a:majorFont>
        <a:latin typeface="Gill Sans MT"/>
        <a:ea typeface=""/>
        <a:cs typeface=""/>
        <a:font script="Cyrl" typeface="Arial"/>
        <a:font script="Grek" typeface="Arial"/>
        <a:font script="Jpan" typeface="HG丸ｺﾞｼｯｸM-PRO"/>
        <a:font script="Hang" typeface="HY 헤드라인 M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ill Sans MT"/>
        <a:ea typeface=""/>
        <a:cs typeface=""/>
        <a:font script="Cyrl" typeface="Arial"/>
        <a:font script="Grek" typeface="Arial"/>
        <a:font script="Jpan" typeface="HG丸ｺﾞｼｯｸM-PRO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untain">
      <a: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phClr">
                <a:tint val="100000"/>
                <a:shade val="100000"/>
                <a:hueMod val="100000"/>
                <a:satMod val="100000"/>
              </a:schemeClr>
            </a:gs>
            <a:gs pos="50000">
              <a:schemeClr val="phClr">
                <a:tint val="25000"/>
                <a:shade val="100000"/>
                <a:hueMod val="100000"/>
                <a:satMod val="100000"/>
              </a:schemeClr>
            </a:gs>
            <a:gs pos="100000">
              <a:schemeClr val="phClr">
                <a:tint val="100000"/>
                <a:shade val="100000"/>
                <a:hueMod val="100000"/>
                <a:satMod val="10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40000"/>
                <a:shade val="100000"/>
                <a:hueMod val="100000"/>
                <a:satMod val="100000"/>
              </a:schemeClr>
            </a:gs>
            <a:gs pos="30000">
              <a:schemeClr val="phClr">
                <a:tint val="100000"/>
                <a:shade val="100000"/>
                <a:hueMod val="100000"/>
                <a:satMod val="100000"/>
              </a:schemeClr>
            </a:gs>
            <a:gs pos="68000">
              <a:schemeClr val="phClr">
                <a:tint val="100000"/>
                <a:shade val="100000"/>
                <a:hueMod val="100000"/>
                <a:satMod val="100000"/>
              </a:schemeClr>
            </a:gs>
            <a:gs pos="100000">
              <a:schemeClr val="phClr">
                <a:tint val="40000"/>
                <a:shade val="100000"/>
                <a:hueMod val="100000"/>
                <a:satMod val="1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algn="br">
              <a:srgbClr val="000000">
                <a:alpha val="0"/>
              </a:srgbClr>
            </a:outerShdw>
          </a:effectLst>
        </a:effectStyle>
        <a:effectStyle>
          <a:effectLst>
            <a:outerShdw dir="5400000" algn="ctr">
              <a:srgbClr val="EBE9ED">
                <a:alpha val="0"/>
              </a:srgbClr>
            </a:outerShdw>
          </a:effectLst>
          <a:scene3d>
            <a:camera prst="orthographicFront" fov="0">
              <a:rot lat="0" lon="0" rev="0"/>
            </a:camera>
            <a:lightRig rig="glow" dir="b">
              <a:rot lat="0" lon="0" rev="0"/>
            </a:lightRig>
          </a:scene3d>
          <a:sp3d contourW="6350" prstMaterial="softEdge">
            <a:bevelT w="25400" h="25400"/>
            <a:contourClr>
              <a:schemeClr val="phClr">
                <a:tint val="9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reflection blurRad="12700" stA="40000" endPos="40000" dist="25400" dir="5400000" sy="-100000" rotWithShape="0"/>
          </a:effectLst>
          <a:scene3d>
            <a:camera prst="perspectiveFront" fov="0">
              <a:rot lat="0" lon="0" rev="0"/>
            </a:camera>
            <a:lightRig rig="glow" dir="b">
              <a:rot lat="0" lon="0" rev="0"/>
            </a:lightRig>
          </a:scene3d>
          <a:sp3d contourW="6350" prstMaterial="softEdge">
            <a:bevelT w="50800" h="25400"/>
            <a:contourClr>
              <a:schemeClr val="phClr">
                <a:tint val="100000"/>
                <a:shade val="80000"/>
                <a:hueMod val="100000"/>
                <a:satMod val="100000"/>
              </a:schemeClr>
            </a:contourClr>
          </a:sp3d>
        </a:effectStyle>
      </a:effectStyleLst>
      <a:bg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95000"/>
                <a:satMod val="100000"/>
              </a:schemeClr>
            </a:gs>
            <a:gs pos="100000">
              <a:schemeClr val="phClr">
                <a:tint val="10000"/>
                <a:satMod val="300000"/>
              </a:schemeClr>
            </a:gs>
          </a:gsLst>
          <a:lin ang="13000000" scaled="0"/>
        </a:gradFill>
        <a:blipFill>
          <a:blip xmlns:r="http://schemas.openxmlformats.org/officeDocument/2006/relationships" r:embed="rId1">
            <a:duotone>
              <a:schemeClr val="phClr">
                <a:tint val="100000"/>
                <a:shade val="75000"/>
                <a:hueMod val="100000"/>
                <a:satMod val="100000"/>
              </a:schemeClr>
              <a:schemeClr val="phClr">
                <a:tint val="55000"/>
                <a:shade val="100000"/>
                <a:hueMod val="100000"/>
                <a:satMod val="10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Mountain</Template>
  <TotalTime>0</TotalTime>
  <Words>350</Words>
  <Application>Microsoft Office PowerPoint</Application>
  <PresentationFormat>On-screen Show (4:3)</PresentationFormat>
  <Paragraphs>81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Mountain</vt:lpstr>
      <vt:lpstr>ĐỔI MỚI PHƯƠNG PHÁP KIỂM TRA ĐÁNH GIÁ  TRONG ĐÀO TẠO CỬ NHÂN LUẬT MỘT ĐIỂN HÌNH THỰC TIỄN TỪ KHOA LUẬT TRƯỜNG ĐHSG</vt:lpstr>
      <vt:lpstr>Nội dung chính</vt:lpstr>
      <vt:lpstr> Việc kiểm tra, đánh giá tại trường       ĐHSG</vt:lpstr>
      <vt:lpstr> Ý nghĩa của việc đổi mới PPKTĐG</vt:lpstr>
      <vt:lpstr> Các yêu cầu đổi mới PPKTĐG</vt:lpstr>
      <vt:lpstr>Một số đề xuất về đổi mới PPKTĐG</vt:lpstr>
      <vt:lpstr> Các hình thức kiểm tra, đánh giá </vt:lpstr>
      <vt:lpstr>Slide 8</vt:lpstr>
      <vt:lpstr>Slide 9</vt:lpstr>
      <vt:lpstr>Slide 10</vt:lpstr>
      <vt:lpstr>Slide 11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ĐỔI MỚI PHƯƠNG PHÁP KIỂM TRA ĐÁNH GIÁ  TRONG ĐÀO TẠO LUẬT</dc:title>
  <dc:creator> </dc:creator>
  <cp:lastModifiedBy>onmhanh</cp:lastModifiedBy>
  <cp:revision>72</cp:revision>
  <dcterms:created xsi:type="dcterms:W3CDTF">2011-03-01T02:59:19Z</dcterms:created>
  <dcterms:modified xsi:type="dcterms:W3CDTF">2011-07-11T07:46:44Z</dcterms:modified>
</cp:coreProperties>
</file>